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26" r:id="rId4"/>
    <p:sldId id="310" r:id="rId5"/>
    <p:sldId id="309" r:id="rId6"/>
    <p:sldId id="311" r:id="rId7"/>
    <p:sldId id="312" r:id="rId8"/>
    <p:sldId id="313" r:id="rId9"/>
    <p:sldId id="321" r:id="rId10"/>
    <p:sldId id="322" r:id="rId11"/>
    <p:sldId id="323" r:id="rId12"/>
    <p:sldId id="327" r:id="rId13"/>
    <p:sldId id="328" r:id="rId14"/>
    <p:sldId id="329" r:id="rId15"/>
    <p:sldId id="324" r:id="rId16"/>
    <p:sldId id="330" r:id="rId17"/>
    <p:sldId id="331" r:id="rId18"/>
    <p:sldId id="325" r:id="rId19"/>
    <p:sldId id="332" r:id="rId20"/>
    <p:sldId id="333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1"/>
    <p:restoredTop sz="91204"/>
  </p:normalViewPr>
  <p:slideViewPr>
    <p:cSldViewPr snapToObjects="1" showGuides="1">
      <p:cViewPr>
        <p:scale>
          <a:sx n="199" d="100"/>
          <a:sy n="199" d="100"/>
        </p:scale>
        <p:origin x="1016" y="32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1/9/24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439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384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91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86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1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688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11b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35.jpe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b="1" dirty="0"/>
                  <a:t>Ansatz</a:t>
                </a:r>
                <a:r>
                  <a:rPr lang="de-DE" sz="1200" dirty="0"/>
                  <a:t>: Wir berechnen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-Statistik für diesen Datensatz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=74542.5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ergibt sich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≈−4.7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Egal welche Annahmeregion wir benutzen,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de-DE" sz="1200" dirty="0"/>
                  <a:t> führt das zur Ablehnung der Nullhypothese.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 in </a:t>
                </a:r>
                <a:r>
                  <a:rPr lang="de-DE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Für diesen Test gibt es eine spezielle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Funktion: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wilcox.test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x,y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38162" lvl="2" indent="0">
                  <a:buNone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 = 31178, p-value = 1.74e-06</a:t>
                </a:r>
              </a:p>
              <a:p>
                <a:pPr marL="538162" lvl="2" indent="0">
                  <a:buNone/>
                </a:pP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alternative hypothesis: true location shift is not equal to 0</a:t>
                </a:r>
                <a:endPara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de-DE" sz="1200" dirty="0"/>
                  <a:t>Beachte, dass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hier den Wert der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-Statistik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 ausgibt!</a:t>
                </a:r>
              </a:p>
              <a:p>
                <a:pPr marL="268287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521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b="1" i="1" dirty="0"/>
                  <a:t>Likelihood Ratio</a:t>
                </a:r>
                <a:r>
                  <a:rPr lang="de-DE" b="1" dirty="0"/>
                  <a:t>-Test</a:t>
                </a:r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720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Normalverteilung wie die Ratings aus 2022 bei angenommener Varianz von 3?</a:t>
                </a:r>
                <a:endParaRPr lang="de-DE" sz="1200" dirty="0"/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 aber nehmen an, wir haben zwei </a:t>
                </a:r>
                <a:r>
                  <a:rPr lang="de-DE" b="1" dirty="0"/>
                  <a:t>Mengen</a:t>
                </a:r>
                <a:r>
                  <a:rPr lang="de-DE" dirty="0"/>
                  <a:t> von Modellen (nicht nur zwei Modelle!)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br>
                  <a:rPr lang="de-DE" sz="12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21C0B25-3E20-4043-DAC2-C979400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</a:t>
            </a:r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DD814B2-5E58-623D-D991-869CDB1F4FC3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927B07C-B13B-F77A-4C07-474764285281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7A45393-3F6E-AD1C-EC09-4725028A5D03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ACF6AB-0B8D-65D5-14C4-CEFD3CD3C5E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AB7A52-1C39-9A97-E9E8-08244E161A50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AF3C1B-AD5A-7EA8-F7B7-660D0E407B58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7F3D93-626D-F8B8-584B-4837689F2FBE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78B1AF-FCE6-23F8-8CE8-0F3EF0C400F7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ECF87F3-7116-6742-E880-C6EA6D888354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6D0A9A-4FE1-7DEF-5CB1-7B25E491336B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76A2ACD-54B4-488B-6F1C-B338B6F228F3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3FDF3AD-AAE0-F1C5-4413-B72CFA2925E7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E80E29-F152-0067-BA9F-03466DCFBA14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48F447B-77AA-B96A-7E9F-A92604E54A0C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2BB1A5-E210-6948-F8C6-D9FF66535569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54DBE3E-144B-8230-EA6B-95A3C2E5859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20AB1B-1F68-DF55-9CB8-F73FF3D0B88E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328AA7-18A5-7A1B-8FBB-D07292CD8789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6E29847-75C4-F165-E456-721D21C520C0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6910AD-0BBC-F2BF-8120-DF394F148ED3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1C87FF-76D4-0636-1F29-48181C58D3A6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9FFE54-0FBB-F732-0766-B2B6330D4D18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1A6B623-90F8-4BB7-0675-064D06E12CB4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E6B1372-B8BB-CA99-CA8A-F9EB4E2B9CA6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C4F9516-9A67-91A7-53DC-9D192A671929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A4F93B-6B02-CD53-A18D-47DF314D43A8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E7F887-DAEC-7549-0264-FA788AA45784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097153A-2A7B-2DD4-D05E-A2CA767AD745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7433EE1-B30E-D190-5668-E56C78E22843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9119BDA-2FB7-501B-6730-CB26A14B98C7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6B35B7A-34B8-2CA1-DDBA-4B1A89F03DE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DF5994F-80A6-2BC0-28F6-56299D93E274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1A524D2-B91B-F40E-7D1D-BC27806110F7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30BD05-20F4-061E-C81B-48B9F47E7BAC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0297D16-B0FE-BBED-850D-7C0FEF034AB6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2BAAA3-05B2-9887-5C2E-EDA6D1D1C6BB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46FE041-7FAA-F109-3192-F5658AEBDFF5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9D0351E-83A0-3019-3983-55CD5322590A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120E2B5-E7AA-87DC-6DA4-B46D18DFB711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5A5A409-34BC-BFAA-6ADE-3D4BA0D07B59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311C883-47F7-8683-BEF0-95AFE9B11557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FAE2E05-7C99-DE30-95FC-DE457022E1E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C7C465A-C7C4-D872-A884-D2D39552F24C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3E1F2D3-EB8B-B6E0-01B4-25369ED21681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623B13-8E29-72E2-801B-5600DD02F71E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253DE1-A31D-0D1C-A79D-C41CE20FB299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028964-4BC5-7308-A0A5-4AF176C42546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CE18B60-4E2D-8AAA-DF9B-907305AF594E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F199565-D566-0154-27A9-EB424943709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54FE33-D188-C916-9C2F-32E88966F6DB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C8C0604-B642-C19E-F6E0-5CD5A2E9C6D4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C0CFAAE-AB1B-9824-CB22-90127E0D040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1570F42-1223-4B3B-59BD-7BCD553EDD2A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0DD1D7B-4806-0158-CEB1-7FD274E5D650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8AA28E-A82B-9503-672A-C33A6BEA1511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81EA92B-1509-37E2-1F19-FFCFDEA4E6A1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BB7DF4-75AE-82D8-494F-A8A722B1498A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10C0608-1645-9C85-1023-2904B861B9ED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6E271FC-C2EE-C2EF-F1CA-98D1CBF738B8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85BDD99-41F0-83B1-CC39-79DDD1F5D6F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2FF9F92-94AC-984D-4FB9-A55A22157D26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E628A30-2623-5EBC-A26F-5C2F5697F0E8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8A6C1DB-5E38-EF95-93D4-9E263B63DF99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9AABEA-26A6-385E-0556-6701E7D0AA7D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5A0A20E-98D3-581F-EC4F-D957E3156F64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4C67E23-DD13-7363-D9ED-BCAA6083CE5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E79B4B1-E94E-FAC2-081E-55D97F242FED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6C6575-7D53-63D0-C852-AD1B36EB20DB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31616E3-7249-7C08-813A-1A6B7A7869BB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7F2B3FB-38E2-9706-F3D6-15EF9B855063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56DC0D4-7CDD-CF89-EE19-4FAECF023B4C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83D4489-848A-B604-37E2-2CD7F23B6D36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C66CCEA-67F2-D0DF-6EEB-BBC38457698C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3045A5-7BF8-6CC2-FAB2-BAE84466644E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FF0F4B-6F21-0C13-8D29-1A89C30EDC91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9BC65D1-001D-F184-2926-94B2DECC732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D6DF73A-4963-6E89-4332-EB5542FA753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1F2699A-76B6-67D6-1BE3-B579849DAB80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CE2B25A-BB2D-977E-CF7B-E184DAFEEDE4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566FFC8-56FB-A740-B1D0-6D65A2C402B6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A6393-80C2-343B-BB1D-BE0A23F0F8FE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8C1370-6E45-4123-2FC6-FD391BB501C2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8755E8F-D640-3E69-1546-A893627944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F14AEBF-A85D-EE0D-38DA-3B0D88F6040E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C183C3F-61AD-785B-B297-2B2325892A3C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9477B47-4EBF-A036-D6CA-D6DD178D126D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640E93-044A-E914-26B9-AB1E9A2D2C9E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08CE478-B096-C391-A06D-AFC7CEF010E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981A3CB-D3F1-AEC4-C60C-40B978A138C2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BDB08EC-8A7F-4E28-9D6A-A8D0A725723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528866E-39EA-8F02-A43A-59DFCA079C18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40643F1-182E-DD61-D3BC-3E3D414D00B0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ADCD266-4A7D-3DA7-CE62-EF8600184E3E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E3C894F-6A11-C0D5-A6E0-3865551AD413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E2AD35-3818-DDAF-E811-C6668470F63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176142C-D205-60DC-5397-449B34B7F261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44FADD-7A09-E549-3732-7669111F6C8E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FFDA73C-B13D-631C-A056-53EA6308380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560F4E4-F4A6-AABB-567F-16CF1C8D1DDD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C55718B-B8CD-F2ED-260D-905A18A7ABCB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E870C13-407F-17C8-531C-AB3D8B9279F6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EBFCB04-F6D9-E6D9-D032-07709794645D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B0EFB7F-226D-87A2-51BA-9EDA99EE4879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ABBDBB2-634F-0969-0193-94AAFE899F09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2E1FB26-C94B-D935-02AD-DC7114D46BE1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CA5D7E5-CB2E-4C55-3F23-164EF25A07FE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0079F42-8654-C055-1E3B-7732F854BAFB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0A306C3-E434-419E-B5C9-2C2CF1E200E7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0CC8EF8-9A8A-650F-A996-192F2514B8F9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C3A14E-389F-207F-E4B4-51D02D8F126C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E6C09F1-0E1C-96EB-626F-7A025C06CB36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452AFE6-FAEC-2078-07AB-A61F75239A5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612D2BD-AFF8-483E-6CD4-041F461F4B1A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4B61BFC-557A-6E93-D1DF-971F46A96C5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A569498-8AC7-9147-3B1A-9F9829B4AAA4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E48EDC7-D6C4-E5F9-83F0-85005996FBDB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BBD20DB-7F9A-5E9E-9BC5-DE033A80032D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71972DA-7AFF-C0D1-C654-F23CD5946DE2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787DAE5-0A2C-FA32-A889-D0EADFE269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20301F-562E-9636-24EB-3BBD1D94FCDF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738EF4A1-922A-6DFB-D973-48970F174337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E237851-9AF6-9C9C-0AE6-32284A32F4E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2B875D5-A592-9B7F-9475-604A9CCA7631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9F87734-09B5-6A36-057F-06D321A8B951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CF75793-6DAF-CC9A-8D59-75A0F2283F07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EB3B7AF-7E54-9DAD-E6D7-F26DCDDE3081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86749D2-09E2-76EF-2631-E357E5757AF5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A4D0517-6459-3889-5494-EA974917B820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1FE5C3A-CA53-3008-A4A6-1989466BEC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F9BC119-124B-2E35-BA85-2A44F1614A2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4BCF077-EDAF-5B41-C6D3-B830CE207A8C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5907B77F-8EEB-7F5D-2484-9E595BA1B36B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A9C038-0D3B-4E8B-C650-4AABF3AFF29D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3D748063-3151-7E4D-7E62-FB639A9C6339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29E7686-3EC1-8482-02D6-74C828D7E832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0B97E860-DA9B-63E3-294C-2061363447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CDECED4-AF7C-EEBB-9171-B5AB4C46D426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16F66AE5-3A46-1EC5-9679-578C8C0CC541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952C4E-2178-4A29-7515-DD8AF7617030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ED2CE6F-DE4B-B07F-DDDC-04EC9E42737F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5F58711-44B0-547F-A3CE-0AC09973B9CB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6E7D09C-7DBE-5302-A2F1-F79AE26C6FB3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EB7619E-BA10-D079-42F1-439745BD4AF7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B2E2FB7-C49F-2DD6-F253-9F5C34951254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6983E23-000B-5437-D70C-507ED50B01DA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E155F01-80AD-0599-627A-DE8D8C32FAC1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B2053C9-23F6-2883-D2EF-64A081DB4602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399CBDA3-33A2-D4CB-E901-ADCA484B47AE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FDD1B36-7C77-7A4F-0BE9-75DCA250CAC7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3D13BB8-C6C6-B6DC-F489-E8AB5B8A31A7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733154B-CFF3-6185-8452-2C1B2E8366D5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26FCA3D-29A4-40A0-BC61-7460773B20C2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00DDFC3-731D-9DD3-0EE1-9A87B8867505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8F0575D-5635-9B38-20B5-50FC19B44833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235C19E-781B-B274-1F9C-BBF404568BAD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BB796A0-B6A9-5F11-19DA-653DC282945B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3C13531-CCE4-5721-085B-68767FA8EABD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8D6FF91-BA56-309A-8CC6-6E61B44ED614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22D48BA-80F7-7287-D939-68EE2A5464B0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03400F6-D720-1A26-F619-6A365148602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319F9CC0-8EFA-CF8E-4929-504DA065F0B7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5F0AD16-407A-E8A0-507C-82E70A3B3B9E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266579A-F859-6875-F1E8-19C055F4FCD6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A48704F-F5A6-9916-6142-7D54C25A6E5E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76D487-0E36-BE57-C0A1-C5863643E79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CFDA6BC-1D3E-2225-1579-D3D06C7E365D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8B89656-C8A9-D9D2-15F4-69B916E27B1D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7CF6F0C1-3242-21A7-D895-D98656801156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81126FA-10E7-F41D-9104-C0BA0BD9BD99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86FCA37-211E-58A2-9E49-DBB745D6E40B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B0B17E59-7166-265D-3916-F492544AD472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2FEA3BA-6C90-F1C5-FDB6-101FF5445711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15B45C1-9690-1959-2D5E-62FC2FFAB06E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790A436-D9C7-7494-9FED-FB51AC4F7981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66EDD053-8962-48AC-EC4F-DA293E24C714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3C66226-EACB-5E28-4F8A-B31D5CE76941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89BA663A-62DA-C784-7549-72FE550CCD6E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DD2ACF1-627A-D86D-E99E-5EB6D3B81E2C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4F62F45-27AA-B237-E5A0-87CF0B6507A8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095AAC9-C422-3E8E-AA0F-2F3500FF5426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112DF93-A868-E4C5-D8FE-2C3537819B8A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3C1CD47-AA3A-8968-F239-BACA3F1EA83C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256A3F7-3786-5EFF-05A7-39EA9A89C5C3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0960648-A1AA-7C0D-FC49-8EAD470A4CE0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4A0A915-09D0-C43A-D766-23DFF8206395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C3BFC54-9C34-5185-FAD8-FAB9478D8478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60972C8-67B7-5157-D01E-183E2103C5FC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48315DD-9290-FDC0-92F1-0021EFCD77CF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BFEB04F-F9B3-5CB9-40A8-799642ACFD1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5E222EE-3178-7FCB-F77F-6748B500E7CE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2082F895-552C-45D0-9C75-0B589E6260B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7AB70905-566C-C404-5933-BBBA7D506BDF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BABEEEE-E557-15BC-F76B-2C16FAE3ACEB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EC152C47-5746-E770-9A2A-E2662FB63B91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B7C17EE-4691-CC7F-8E9B-4CBEC48ED39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4B600E9-387D-CCA7-97E4-374F941B0F0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20FA6A5-79E5-E6D6-94C5-8DF3808080D3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6C277F8-D384-0FE2-FD36-5AA9DB9AA2B0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3033DD0-0027-7F07-8084-C82EE104EAD9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8585104A-64DF-74DB-6B05-D20B94906F61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72F7161-9BE8-98D6-6607-64A166EB423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9C45F1-B594-B1E3-F7A4-88885B72242C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0B841A6-02DE-4097-C5F6-514A4ADFCBED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C59EF07-E1AD-1451-7424-848A0B8B66B0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3E8B3C25-4565-0216-034F-978A5987014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13DF153-3C1D-5D56-599A-BE6D08C959D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409A7799-15E9-DE5E-1099-1EFFA2F2F2E7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5F12050-3BEC-26EF-0096-016ED275273D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245C7C7-35C3-0CBD-D1DD-85730811F420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9F98A1A-FB38-E338-2280-2FD087A007B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AB2830D-74EF-F711-614F-4F5E7D4A603A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7962BCB-3916-32B7-A050-37C851798E5E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2C8D2D0-182D-5AEA-A138-EA9CB51A3539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9EABE30-9DCA-ACAC-36EB-6E4B40AE917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37B3127-5DEA-97A6-10FF-664FAD68CFC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B9526E0-D0DA-E278-DF09-93DE8EC08ED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92F7295-D9B9-3CD4-9FE5-CB872508C800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05FB18B4-D04B-C22B-5ED3-E78236F3A4E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0092ED46-4391-12F3-783F-0999DCF67D5B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EFC5C78-7DE2-09FD-DA33-D9DE9D53E75F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5CCEAD-BD5E-82D7-88FC-62D779A0145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642F49F-E7BA-1852-B17D-9303E525FBE6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97DA858-21C1-D5E5-A133-9EFC2A6A5F02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1A609C8-0AE3-93EB-ED85-B747C4ADE11E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837CF1B-DCF6-2CE0-F37F-DA1994489148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76E2748C-69A4-7F19-E2DF-E33F6101FDDA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2EBF62C-8BC2-CFBA-C36F-A38752147ED6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3D4B44EF-36DD-C86B-E5FC-2E188A2EA8AF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EA8C1DA1-FC1E-C26D-1782-031EF07BF895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952C010B-9028-52B3-C417-5749CF036F94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183D537-1108-81DD-F352-44C8F5894371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965BAEE2-D386-DF37-78CA-B1DACBDB6292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1423C0E-B30D-42ED-01C2-21462D080CA7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37DAAB4-8B83-AA2C-1FCA-B0F5267D835C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5E73E6CD-A1A8-F87F-F5AB-C438E1D4498C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342342C7-7668-E856-32FE-94673FD1B86E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D3D986B-6535-E307-6826-146FB9F33D59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556C9979-0322-0EEA-35F7-875192466D8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193112-B0D1-EA9F-F058-DBA2FD8E20B8}"/>
              </a:ext>
            </a:extLst>
          </p:cNvPr>
          <p:cNvCxnSpPr>
            <a:cxnSpLocks/>
            <a:endCxn id="246" idx="3"/>
          </p:cNvCxnSpPr>
          <p:nvPr/>
        </p:nvCxnSpPr>
        <p:spPr bwMode="gray">
          <a:xfrm flipH="1">
            <a:off x="4416416" y="3471850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9032CCF6-0C68-D257-B92C-B332DFAD41E3}"/>
              </a:ext>
            </a:extLst>
          </p:cNvPr>
          <p:cNvSpPr txBox="1"/>
          <p:nvPr/>
        </p:nvSpPr>
        <p:spPr bwMode="gray">
          <a:xfrm>
            <a:off x="4840461" y="3363838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Ein-Parameter Modell</a:t>
            </a: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DC69B170-0FC5-2186-5BB7-096BB5E9B838}"/>
              </a:ext>
            </a:extLst>
          </p:cNvPr>
          <p:cNvSpPr/>
          <p:nvPr/>
        </p:nvSpPr>
        <p:spPr bwMode="gray">
          <a:xfrm>
            <a:off x="2328184" y="3363838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AF79A0B-69CA-F6A7-3E3C-7A5B143F418B}"/>
              </a:ext>
            </a:extLst>
          </p:cNvPr>
          <p:cNvCxnSpPr>
            <a:cxnSpLocks/>
            <a:endCxn id="251" idx="3"/>
          </p:cNvCxnSpPr>
          <p:nvPr/>
        </p:nvCxnSpPr>
        <p:spPr bwMode="gray">
          <a:xfrm flipH="1">
            <a:off x="4414355" y="3687874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DCB00794-CBA5-50D8-7128-B8FE26D8EB7B}"/>
              </a:ext>
            </a:extLst>
          </p:cNvPr>
          <p:cNvSpPr txBox="1"/>
          <p:nvPr/>
        </p:nvSpPr>
        <p:spPr bwMode="gray">
          <a:xfrm>
            <a:off x="4838400" y="3579862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Zwei-Parameter Modell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9F8E2A17-D1D2-0003-0448-CE2DDE39BD02}"/>
              </a:ext>
            </a:extLst>
          </p:cNvPr>
          <p:cNvSpPr/>
          <p:nvPr/>
        </p:nvSpPr>
        <p:spPr bwMode="gray">
          <a:xfrm>
            <a:off x="2326123" y="3579862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99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5" grpId="0"/>
      <p:bldP spid="246" grpId="0" animBg="1"/>
      <p:bldP spid="250" grpId="0"/>
      <p:bldP spid="2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vergleichen ganze Mengen von parametrischen Modellen, welche den Daten unterliegen sollen.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Welcher der Verteilungen in den parametrischen Modellen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benutzen wir, wenn wir einen Datensatz gegeben haben?</a:t>
                </a:r>
              </a:p>
              <a:p>
                <a:pPr lvl="1"/>
                <a:r>
                  <a:rPr lang="de-DE" b="1" dirty="0"/>
                  <a:t>Antwort</a:t>
                </a:r>
                <a:r>
                  <a:rPr lang="de-DE" dirty="0"/>
                  <a:t>: Die wahrscheinlichste Verteilung der Daten auch bekannt als die </a:t>
                </a:r>
                <a:r>
                  <a:rPr lang="en-US" i="1" dirty="0"/>
                  <a:t>Maximum-Likelihood</a:t>
                </a:r>
                <a:r>
                  <a:rPr lang="de-DE" dirty="0"/>
                  <a:t> Schätzung in den beiden parametrischen Modellen!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Ist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 und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eine Stichprobe, so heißt die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die zugehörige </a:t>
                </a:r>
                <a:r>
                  <a:rPr lang="en-US" i="1" dirty="0"/>
                  <a:t>Likelihood</a:t>
                </a:r>
                <a:r>
                  <a:rPr lang="de-DE" dirty="0"/>
                  <a:t>, 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die (Zähl)dichte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/>
                  <a:t>Teststatistik des </a:t>
                </a:r>
                <a:r>
                  <a:rPr lang="de-DE" b="1" i="1" dirty="0" err="1"/>
                  <a:t>Likelihood</a:t>
                </a:r>
                <a:r>
                  <a:rPr lang="de-DE" b="1" i="1" dirty="0"/>
                  <a:t>-Ratio-</a:t>
                </a:r>
                <a:r>
                  <a:rPr lang="de-DE" b="1" dirty="0"/>
                  <a:t>Tests </a:t>
                </a:r>
                <a:r>
                  <a:rPr lang="de-DE" dirty="0"/>
                  <a:t>für einen Datensatz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=−2⋅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∪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i="1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i="1" dirty="0" err="1">
                    <a:solidFill>
                      <a:schemeClr val="accent2"/>
                    </a:solidFill>
                  </a:rPr>
                  <a:t>Likelihood</a:t>
                </a:r>
                <a:r>
                  <a:rPr lang="de-DE" b="1" i="1" dirty="0">
                    <a:solidFill>
                      <a:schemeClr val="accent2"/>
                    </a:solidFill>
                  </a:rPr>
                  <a:t>-Ratio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-Test)</a:t>
                </a:r>
              </a:p>
              <a:p>
                <a:pPr lvl="1"/>
                <a:r>
                  <a:rPr lang="de-DE" sz="1200" dirty="0"/>
                  <a:t>Unter der Nullhypothese konvergiert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sz="1200" dirty="0"/>
                  <a:t> gegen Null mit steigender Stichprobengröße! </a:t>
                </a:r>
                <a:endParaRPr lang="de-DE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AD8205-C9B6-3B05-A478-7D5788A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pic>
        <p:nvPicPr>
          <p:cNvPr id="1026" name="Picture 2" descr="Picture of Samuel Wilks">
            <a:extLst>
              <a:ext uri="{FF2B5EF4-FFF2-40B4-BE49-F238E27FC236}">
                <a16:creationId xmlns:a16="http://schemas.microsoft.com/office/drawing/2014/main" id="{AA823349-9A1F-EEDA-7A98-A6D221B3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1372"/>
            <a:ext cx="1017662" cy="11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4AE43-95C7-D9A7-F93D-95C653367577}"/>
              </a:ext>
            </a:extLst>
          </p:cNvPr>
          <p:cNvSpPr txBox="1"/>
          <p:nvPr/>
        </p:nvSpPr>
        <p:spPr bwMode="gray">
          <a:xfrm>
            <a:off x="7606386" y="242773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Samuel Stanley Wilks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(1906 – 1964)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CE4BA5-91E2-7ED2-DD0A-6D1AB01F59F2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 flipV="1">
            <a:off x="4860032" y="3903898"/>
            <a:ext cx="1080120" cy="371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/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blipFill>
                <a:blip r:embed="rId4"/>
                <a:stretch>
                  <a:fillRect l="-3175" r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E72859-CF3A-EEFE-408F-10B86C4F545F}"/>
              </a:ext>
            </a:extLst>
          </p:cNvPr>
          <p:cNvSpPr/>
          <p:nvPr/>
        </p:nvSpPr>
        <p:spPr bwMode="gray">
          <a:xfrm>
            <a:off x="3851920" y="3723878"/>
            <a:ext cx="1008112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EF75A2-153E-B9CA-09E3-EFCCCFBC96CA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 bwMode="gray">
          <a:xfrm flipH="1" flipV="1">
            <a:off x="4932040" y="4325272"/>
            <a:ext cx="971404" cy="14637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/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blipFill>
                <a:blip r:embed="rId5"/>
                <a:stretch>
                  <a:fillRect l="-3788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B15975-D70E-7F13-9913-652DA0E87932}"/>
              </a:ext>
            </a:extLst>
          </p:cNvPr>
          <p:cNvSpPr/>
          <p:nvPr/>
        </p:nvSpPr>
        <p:spPr bwMode="gray">
          <a:xfrm>
            <a:off x="3779912" y="4145252"/>
            <a:ext cx="1152128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74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6" grpId="0"/>
      <p:bldP spid="7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(von Wilks)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de-DE" dirty="0"/>
                  <a:t> folgt unter der Nullhypothese,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 marL="268287" lvl="1" indent="0">
                  <a:buNone/>
                </a:pPr>
                <a:r>
                  <a:rPr lang="en-GB" dirty="0"/>
                  <a:t>w</a:t>
                </a:r>
                <a:r>
                  <a:rPr lang="en-DE" dirty="0"/>
                  <a:t>obei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DE" dirty="0"/>
                  <a:t> der Unterschied der frei wählbaren Parameter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ist.</a:t>
                </a:r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 Da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die wahrscheinlichen Werte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dirty="0"/>
                  <a:t> nahe Null sind, wählen wir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dirty="0"/>
                  <a:t>Im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39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=−113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7.07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Im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=5.0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5.74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=−112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76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22.62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&gt;3.84=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0.95</m:t>
                        </m:r>
                      </m:sub>
                    </m:sSub>
                  </m:oMath>
                </a14:m>
                <a:r>
                  <a:rPr lang="de-DE" sz="1200" dirty="0"/>
                  <a:t> für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=2−1=1</m:t>
                      </m:r>
                    </m:oMath>
                  </m:oMathPara>
                </a14:m>
                <a:endParaRPr lang="en-US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daher Ablehnung der Nullhypothese.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220" b="-42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A7CA7A-BB28-DEBF-51E0-FBC7003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4ED6E36-B0F5-CE99-F660-64467ED177CE}"/>
              </a:ext>
            </a:extLst>
          </p:cNvPr>
          <p:cNvGrpSpPr/>
          <p:nvPr/>
        </p:nvGrpSpPr>
        <p:grpSpPr>
          <a:xfrm>
            <a:off x="7236296" y="2283718"/>
            <a:ext cx="1620180" cy="1080120"/>
            <a:chOff x="7425717" y="3795886"/>
            <a:chExt cx="1620180" cy="1080120"/>
          </a:xfrm>
        </p:grpSpPr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6EB9A24-5C75-62A5-094A-297C697307AC}"/>
                </a:ext>
              </a:extLst>
            </p:cNvPr>
            <p:cNvSpPr/>
            <p:nvPr/>
          </p:nvSpPr>
          <p:spPr>
            <a:xfrm>
              <a:off x="7425717" y="3795886"/>
              <a:ext cx="1620180" cy="1080120"/>
            </a:xfrm>
            <a:custGeom>
              <a:avLst/>
              <a:gdLst>
                <a:gd name="connsiteX0" fmla="*/ 0 w 1620180"/>
                <a:gd name="connsiteY0" fmla="*/ 1080120 h 1080120"/>
                <a:gd name="connsiteX1" fmla="*/ 1620180 w 1620180"/>
                <a:gd name="connsiteY1" fmla="*/ 1080120 h 1080120"/>
                <a:gd name="connsiteX2" fmla="*/ 1620180 w 1620180"/>
                <a:gd name="connsiteY2" fmla="*/ 0 h 1080120"/>
                <a:gd name="connsiteX3" fmla="*/ 0 w 1620180"/>
                <a:gd name="connsiteY3" fmla="*/ 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180" h="1080120">
                  <a:moveTo>
                    <a:pt x="0" y="1080120"/>
                  </a:moveTo>
                  <a:lnTo>
                    <a:pt x="1620180" y="1080120"/>
                  </a:lnTo>
                  <a:lnTo>
                    <a:pt x="1620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6599C1D-D3A0-F805-2FD3-80F7A2025E2E}"/>
                </a:ext>
              </a:extLst>
            </p:cNvPr>
            <p:cNvSpPr/>
            <p:nvPr/>
          </p:nvSpPr>
          <p:spPr>
            <a:xfrm>
              <a:off x="7682992" y="3827779"/>
              <a:ext cx="1331013" cy="908445"/>
            </a:xfrm>
            <a:custGeom>
              <a:avLst/>
              <a:gdLst>
                <a:gd name="connsiteX0" fmla="*/ 0 w 1331013"/>
                <a:gd name="connsiteY0" fmla="*/ 908446 h 908445"/>
                <a:gd name="connsiteX1" fmla="*/ 1331014 w 1331013"/>
                <a:gd name="connsiteY1" fmla="*/ 908446 h 908445"/>
                <a:gd name="connsiteX2" fmla="*/ 1331014 w 1331013"/>
                <a:gd name="connsiteY2" fmla="*/ 0 h 908445"/>
                <a:gd name="connsiteX3" fmla="*/ 0 w 1331013"/>
                <a:gd name="connsiteY3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013" h="908445">
                  <a:moveTo>
                    <a:pt x="0" y="908446"/>
                  </a:moveTo>
                  <a:lnTo>
                    <a:pt x="1331014" y="908446"/>
                  </a:lnTo>
                  <a:lnTo>
                    <a:pt x="133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CE84D70-CC85-62DC-7FD8-07F5CF96972D}"/>
                </a:ext>
              </a:extLst>
            </p:cNvPr>
            <p:cNvSpPr/>
            <p:nvPr/>
          </p:nvSpPr>
          <p:spPr>
            <a:xfrm>
              <a:off x="772066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59DCE84F-D816-E0DE-A98E-9284FC91A55B}"/>
                </a:ext>
              </a:extLst>
            </p:cNvPr>
            <p:cNvSpPr/>
            <p:nvPr/>
          </p:nvSpPr>
          <p:spPr>
            <a:xfrm>
              <a:off x="8009615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217D6F89-3120-7C9F-F419-EB01B609E752}"/>
                </a:ext>
              </a:extLst>
            </p:cNvPr>
            <p:cNvSpPr/>
            <p:nvPr/>
          </p:nvSpPr>
          <p:spPr>
            <a:xfrm>
              <a:off x="8298568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C1340AC9-E5C5-63E9-6B71-C1B8CCB0C53E}"/>
                </a:ext>
              </a:extLst>
            </p:cNvPr>
            <p:cNvSpPr/>
            <p:nvPr/>
          </p:nvSpPr>
          <p:spPr>
            <a:xfrm>
              <a:off x="8587521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678EDB4-1270-65A6-2954-0EC3CB8377DD}"/>
                </a:ext>
              </a:extLst>
            </p:cNvPr>
            <p:cNvSpPr/>
            <p:nvPr/>
          </p:nvSpPr>
          <p:spPr>
            <a:xfrm>
              <a:off x="8876473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CBDC5668-723E-2DAB-904F-547FD3D816AE}"/>
                </a:ext>
              </a:extLst>
            </p:cNvPr>
            <p:cNvSpPr/>
            <p:nvPr/>
          </p:nvSpPr>
          <p:spPr>
            <a:xfrm>
              <a:off x="7682992" y="4736224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9AC929F-27FA-6211-519C-4C02690B997F}"/>
                </a:ext>
              </a:extLst>
            </p:cNvPr>
            <p:cNvSpPr/>
            <p:nvPr/>
          </p:nvSpPr>
          <p:spPr>
            <a:xfrm>
              <a:off x="7720662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AFF18A0-E982-779B-7DE8-D0AE65C07A37}"/>
                </a:ext>
              </a:extLst>
            </p:cNvPr>
            <p:cNvSpPr/>
            <p:nvPr/>
          </p:nvSpPr>
          <p:spPr>
            <a:xfrm>
              <a:off x="8009615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D58FDF-AAFF-3A17-EAA6-F6E5AC2858AE}"/>
                </a:ext>
              </a:extLst>
            </p:cNvPr>
            <p:cNvSpPr/>
            <p:nvPr/>
          </p:nvSpPr>
          <p:spPr>
            <a:xfrm>
              <a:off x="8298568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AB56FF9-2BB2-6627-9B25-0035BE9122C1}"/>
                </a:ext>
              </a:extLst>
            </p:cNvPr>
            <p:cNvSpPr/>
            <p:nvPr/>
          </p:nvSpPr>
          <p:spPr>
            <a:xfrm>
              <a:off x="8587521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979D0168-0F52-E075-9EC2-F8960700F409}"/>
                </a:ext>
              </a:extLst>
            </p:cNvPr>
            <p:cNvSpPr/>
            <p:nvPr/>
          </p:nvSpPr>
          <p:spPr>
            <a:xfrm>
              <a:off x="8876473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C16A9D6-59B3-5169-1E2F-0A9D7E21769E}"/>
                </a:ext>
              </a:extLst>
            </p:cNvPr>
            <p:cNvSpPr/>
            <p:nvPr/>
          </p:nvSpPr>
          <p:spPr>
            <a:xfrm>
              <a:off x="7706551" y="4758657"/>
              <a:ext cx="28222" cy="42354"/>
            </a:xfrm>
            <a:custGeom>
              <a:avLst/>
              <a:gdLst>
                <a:gd name="connsiteX0" fmla="*/ 14111 w 28222"/>
                <a:gd name="connsiteY0" fmla="*/ 4374 h 42354"/>
                <a:gd name="connsiteX1" fmla="*/ 7684 w 28222"/>
                <a:gd name="connsiteY1" fmla="*/ 8587 h 42354"/>
                <a:gd name="connsiteX2" fmla="*/ 5552 w 28222"/>
                <a:gd name="connsiteY2" fmla="*/ 21191 h 42354"/>
                <a:gd name="connsiteX3" fmla="*/ 7684 w 28222"/>
                <a:gd name="connsiteY3" fmla="*/ 33801 h 42354"/>
                <a:gd name="connsiteX4" fmla="*/ 14111 w 28222"/>
                <a:gd name="connsiteY4" fmla="*/ 37980 h 42354"/>
                <a:gd name="connsiteX5" fmla="*/ 20538 w 28222"/>
                <a:gd name="connsiteY5" fmla="*/ 33801 h 42354"/>
                <a:gd name="connsiteX6" fmla="*/ 22698 w 28222"/>
                <a:gd name="connsiteY6" fmla="*/ 21191 h 42354"/>
                <a:gd name="connsiteX7" fmla="*/ 20538 w 28222"/>
                <a:gd name="connsiteY7" fmla="*/ 8587 h 42354"/>
                <a:gd name="connsiteX8" fmla="*/ 14111 w 28222"/>
                <a:gd name="connsiteY8" fmla="*/ 4374 h 42354"/>
                <a:gd name="connsiteX9" fmla="*/ 14111 w 28222"/>
                <a:gd name="connsiteY9" fmla="*/ 0 h 42354"/>
                <a:gd name="connsiteX10" fmla="*/ 24585 w 28222"/>
                <a:gd name="connsiteY10" fmla="*/ 5441 h 42354"/>
                <a:gd name="connsiteX11" fmla="*/ 28222 w 28222"/>
                <a:gd name="connsiteY11" fmla="*/ 21191 h 42354"/>
                <a:gd name="connsiteX12" fmla="*/ 24585 w 28222"/>
                <a:gd name="connsiteY12" fmla="*/ 36940 h 42354"/>
                <a:gd name="connsiteX13" fmla="*/ 14111 w 28222"/>
                <a:gd name="connsiteY13" fmla="*/ 42354 h 42354"/>
                <a:gd name="connsiteX14" fmla="*/ 3610 w 28222"/>
                <a:gd name="connsiteY14" fmla="*/ 36940 h 42354"/>
                <a:gd name="connsiteX15" fmla="*/ 0 w 28222"/>
                <a:gd name="connsiteY15" fmla="*/ 21191 h 42354"/>
                <a:gd name="connsiteX16" fmla="*/ 3610 w 28222"/>
                <a:gd name="connsiteY16" fmla="*/ 5441 h 42354"/>
                <a:gd name="connsiteX17" fmla="*/ 14111 w 28222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4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74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63"/>
                    <a:pt x="27010" y="33315"/>
                    <a:pt x="24585" y="36940"/>
                  </a:cubicBezTo>
                  <a:cubicBezTo>
                    <a:pt x="22178" y="40552"/>
                    <a:pt x="18687" y="42354"/>
                    <a:pt x="14111" y="42354"/>
                  </a:cubicBezTo>
                  <a:cubicBezTo>
                    <a:pt x="9535" y="42354"/>
                    <a:pt x="6034" y="40552"/>
                    <a:pt x="3610" y="36940"/>
                  </a:cubicBezTo>
                  <a:cubicBezTo>
                    <a:pt x="1204" y="33315"/>
                    <a:pt x="0" y="28063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7DF9623-F482-3ED8-C7FF-BB4497EB0DC9}"/>
                </a:ext>
              </a:extLst>
            </p:cNvPr>
            <p:cNvSpPr/>
            <p:nvPr/>
          </p:nvSpPr>
          <p:spPr>
            <a:xfrm>
              <a:off x="7996407" y="4759393"/>
              <a:ext cx="26416" cy="41618"/>
            </a:xfrm>
            <a:custGeom>
              <a:avLst/>
              <a:gdLst>
                <a:gd name="connsiteX0" fmla="*/ 1723 w 26416"/>
                <a:gd name="connsiteY0" fmla="*/ 0 h 41618"/>
                <a:gd name="connsiteX1" fmla="*/ 23408 w 26416"/>
                <a:gd name="connsiteY1" fmla="*/ 0 h 41618"/>
                <a:gd name="connsiteX2" fmla="*/ 23408 w 26416"/>
                <a:gd name="connsiteY2" fmla="*/ 4651 h 41618"/>
                <a:gd name="connsiteX3" fmla="*/ 6782 w 26416"/>
                <a:gd name="connsiteY3" fmla="*/ 4651 h 41618"/>
                <a:gd name="connsiteX4" fmla="*/ 6782 w 26416"/>
                <a:gd name="connsiteY4" fmla="*/ 14656 h 41618"/>
                <a:gd name="connsiteX5" fmla="*/ 9188 w 26416"/>
                <a:gd name="connsiteY5" fmla="*/ 14055 h 41618"/>
                <a:gd name="connsiteX6" fmla="*/ 11594 w 26416"/>
                <a:gd name="connsiteY6" fmla="*/ 13839 h 41618"/>
                <a:gd name="connsiteX7" fmla="*/ 22424 w 26416"/>
                <a:gd name="connsiteY7" fmla="*/ 17586 h 41618"/>
                <a:gd name="connsiteX8" fmla="*/ 26416 w 26416"/>
                <a:gd name="connsiteY8" fmla="*/ 27732 h 41618"/>
                <a:gd name="connsiteX9" fmla="*/ 22315 w 26416"/>
                <a:gd name="connsiteY9" fmla="*/ 37986 h 41618"/>
                <a:gd name="connsiteX10" fmla="*/ 10747 w 26416"/>
                <a:gd name="connsiteY10" fmla="*/ 41618 h 41618"/>
                <a:gd name="connsiteX11" fmla="*/ 5496 w 26416"/>
                <a:gd name="connsiteY11" fmla="*/ 41186 h 41618"/>
                <a:gd name="connsiteX12" fmla="*/ 0 w 26416"/>
                <a:gd name="connsiteY12" fmla="*/ 39870 h 41618"/>
                <a:gd name="connsiteX13" fmla="*/ 0 w 26416"/>
                <a:gd name="connsiteY13" fmla="*/ 34321 h 41618"/>
                <a:gd name="connsiteX14" fmla="*/ 5086 w 26416"/>
                <a:gd name="connsiteY14" fmla="*/ 36319 h 41618"/>
                <a:gd name="connsiteX15" fmla="*/ 10638 w 26416"/>
                <a:gd name="connsiteY15" fmla="*/ 36974 h 41618"/>
                <a:gd name="connsiteX16" fmla="*/ 18130 w 26416"/>
                <a:gd name="connsiteY16" fmla="*/ 34483 h 41618"/>
                <a:gd name="connsiteX17" fmla="*/ 20893 w 26416"/>
                <a:gd name="connsiteY17" fmla="*/ 27732 h 41618"/>
                <a:gd name="connsiteX18" fmla="*/ 18130 w 26416"/>
                <a:gd name="connsiteY18" fmla="*/ 20975 h 41618"/>
                <a:gd name="connsiteX19" fmla="*/ 10638 w 26416"/>
                <a:gd name="connsiteY19" fmla="*/ 18484 h 41618"/>
                <a:gd name="connsiteX20" fmla="*/ 6207 w 26416"/>
                <a:gd name="connsiteY20" fmla="*/ 18976 h 41618"/>
                <a:gd name="connsiteX21" fmla="*/ 1723 w 26416"/>
                <a:gd name="connsiteY21" fmla="*/ 20509 h 41618"/>
                <a:gd name="connsiteX22" fmla="*/ 1723 w 26416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6" h="41618">
                  <a:moveTo>
                    <a:pt x="1723" y="0"/>
                  </a:moveTo>
                  <a:lnTo>
                    <a:pt x="23408" y="0"/>
                  </a:lnTo>
                  <a:lnTo>
                    <a:pt x="23408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4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49" y="35543"/>
                    <a:pt x="22315" y="37986"/>
                  </a:cubicBezTo>
                  <a:cubicBezTo>
                    <a:pt x="19580" y="40410"/>
                    <a:pt x="15725" y="41618"/>
                    <a:pt x="10747" y="41618"/>
                  </a:cubicBezTo>
                  <a:cubicBezTo>
                    <a:pt x="9033" y="41618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36" y="35880"/>
                    <a:pt x="5086" y="36319"/>
                  </a:cubicBezTo>
                  <a:cubicBezTo>
                    <a:pt x="6836" y="36758"/>
                    <a:pt x="8687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14"/>
                    <a:pt x="13792" y="18484"/>
                    <a:pt x="10638" y="18484"/>
                  </a:cubicBezTo>
                  <a:cubicBezTo>
                    <a:pt x="9161" y="18484"/>
                    <a:pt x="7684" y="18646"/>
                    <a:pt x="6207" y="18976"/>
                  </a:cubicBezTo>
                  <a:cubicBezTo>
                    <a:pt x="4748" y="19307"/>
                    <a:pt x="3254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9CB83D6-60AF-352E-65B3-E9E4F5B55493}"/>
                </a:ext>
              </a:extLst>
            </p:cNvPr>
            <p:cNvSpPr/>
            <p:nvPr/>
          </p:nvSpPr>
          <p:spPr>
            <a:xfrm>
              <a:off x="8267873" y="4759393"/>
              <a:ext cx="24309" cy="40828"/>
            </a:xfrm>
            <a:custGeom>
              <a:avLst/>
              <a:gdLst>
                <a:gd name="connsiteX0" fmla="*/ 790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84 w 24309"/>
                <a:gd name="connsiteY6" fmla="*/ 0 h 40828"/>
                <a:gd name="connsiteX7" fmla="*/ 15284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0 w 24309"/>
                <a:gd name="connsiteY10" fmla="*/ 40829 h 40828"/>
                <a:gd name="connsiteX11" fmla="*/ 790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0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84" y="0"/>
                  </a:lnTo>
                  <a:lnTo>
                    <a:pt x="15284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0" y="40829"/>
                  </a:lnTo>
                  <a:lnTo>
                    <a:pt x="790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2518595-73F5-0C0B-99D3-C6CC983EBC35}"/>
                </a:ext>
              </a:extLst>
            </p:cNvPr>
            <p:cNvSpPr/>
            <p:nvPr/>
          </p:nvSpPr>
          <p:spPr>
            <a:xfrm>
              <a:off x="8301046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0 w 28218"/>
                <a:gd name="connsiteY10" fmla="*/ 5441 h 42354"/>
                <a:gd name="connsiteX11" fmla="*/ 28218 w 28218"/>
                <a:gd name="connsiteY11" fmla="*/ 21191 h 42354"/>
                <a:gd name="connsiteX12" fmla="*/ 24580 w 28218"/>
                <a:gd name="connsiteY12" fmla="*/ 36940 h 42354"/>
                <a:gd name="connsiteX13" fmla="*/ 14109 w 28218"/>
                <a:gd name="connsiteY13" fmla="*/ 42354 h 42354"/>
                <a:gd name="connsiteX14" fmla="*/ 3605 w 28218"/>
                <a:gd name="connsiteY14" fmla="*/ 36940 h 42354"/>
                <a:gd name="connsiteX15" fmla="*/ 0 w 28218"/>
                <a:gd name="connsiteY15" fmla="*/ 21191 h 42354"/>
                <a:gd name="connsiteX16" fmla="*/ 3605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0" y="5441"/>
                  </a:cubicBezTo>
                  <a:cubicBezTo>
                    <a:pt x="27003" y="9053"/>
                    <a:pt x="28218" y="14298"/>
                    <a:pt x="28218" y="21191"/>
                  </a:cubicBezTo>
                  <a:cubicBezTo>
                    <a:pt x="28218" y="28063"/>
                    <a:pt x="27003" y="33315"/>
                    <a:pt x="24580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28" y="40552"/>
                    <a:pt x="3605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05" y="5441"/>
                  </a:cubicBezTo>
                  <a:cubicBezTo>
                    <a:pt x="6028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C534C3E-F625-5CEC-31EA-D0CFD5B7DB94}"/>
                </a:ext>
              </a:extLst>
            </p:cNvPr>
            <p:cNvSpPr/>
            <p:nvPr/>
          </p:nvSpPr>
          <p:spPr>
            <a:xfrm>
              <a:off x="8557412" y="4759393"/>
              <a:ext cx="24309" cy="40828"/>
            </a:xfrm>
            <a:custGeom>
              <a:avLst/>
              <a:gdLst>
                <a:gd name="connsiteX0" fmla="*/ 797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90 w 24309"/>
                <a:gd name="connsiteY6" fmla="*/ 0 h 40828"/>
                <a:gd name="connsiteX7" fmla="*/ 15290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7 w 24309"/>
                <a:gd name="connsiteY10" fmla="*/ 40829 h 40828"/>
                <a:gd name="connsiteX11" fmla="*/ 797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7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90" y="0"/>
                  </a:lnTo>
                  <a:lnTo>
                    <a:pt x="15290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7" y="40829"/>
                  </a:lnTo>
                  <a:lnTo>
                    <a:pt x="797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303BE98-2CE1-ED5A-C350-8F99FB6D44F7}"/>
                </a:ext>
              </a:extLst>
            </p:cNvPr>
            <p:cNvSpPr/>
            <p:nvPr/>
          </p:nvSpPr>
          <p:spPr>
            <a:xfrm>
              <a:off x="8591213" y="4759393"/>
              <a:ext cx="26415" cy="41618"/>
            </a:xfrm>
            <a:custGeom>
              <a:avLst/>
              <a:gdLst>
                <a:gd name="connsiteX0" fmla="*/ 1721 w 26415"/>
                <a:gd name="connsiteY0" fmla="*/ 0 h 41618"/>
                <a:gd name="connsiteX1" fmla="*/ 23412 w 26415"/>
                <a:gd name="connsiteY1" fmla="*/ 0 h 41618"/>
                <a:gd name="connsiteX2" fmla="*/ 23412 w 26415"/>
                <a:gd name="connsiteY2" fmla="*/ 4651 h 41618"/>
                <a:gd name="connsiteX3" fmla="*/ 6785 w 26415"/>
                <a:gd name="connsiteY3" fmla="*/ 4651 h 41618"/>
                <a:gd name="connsiteX4" fmla="*/ 6785 w 26415"/>
                <a:gd name="connsiteY4" fmla="*/ 14656 h 41618"/>
                <a:gd name="connsiteX5" fmla="*/ 9188 w 26415"/>
                <a:gd name="connsiteY5" fmla="*/ 14055 h 41618"/>
                <a:gd name="connsiteX6" fmla="*/ 11598 w 26415"/>
                <a:gd name="connsiteY6" fmla="*/ 13839 h 41618"/>
                <a:gd name="connsiteX7" fmla="*/ 22426 w 26415"/>
                <a:gd name="connsiteY7" fmla="*/ 17586 h 41618"/>
                <a:gd name="connsiteX8" fmla="*/ 26416 w 26415"/>
                <a:gd name="connsiteY8" fmla="*/ 27732 h 41618"/>
                <a:gd name="connsiteX9" fmla="*/ 22318 w 26415"/>
                <a:gd name="connsiteY9" fmla="*/ 37986 h 41618"/>
                <a:gd name="connsiteX10" fmla="*/ 10747 w 26415"/>
                <a:gd name="connsiteY10" fmla="*/ 41618 h 41618"/>
                <a:gd name="connsiteX11" fmla="*/ 5495 w 26415"/>
                <a:gd name="connsiteY11" fmla="*/ 41186 h 41618"/>
                <a:gd name="connsiteX12" fmla="*/ 0 w 26415"/>
                <a:gd name="connsiteY12" fmla="*/ 39870 h 41618"/>
                <a:gd name="connsiteX13" fmla="*/ 0 w 26415"/>
                <a:gd name="connsiteY13" fmla="*/ 34321 h 41618"/>
                <a:gd name="connsiteX14" fmla="*/ 5090 w 26415"/>
                <a:gd name="connsiteY14" fmla="*/ 36319 h 41618"/>
                <a:gd name="connsiteX15" fmla="*/ 10639 w 26415"/>
                <a:gd name="connsiteY15" fmla="*/ 36974 h 41618"/>
                <a:gd name="connsiteX16" fmla="*/ 18133 w 26415"/>
                <a:gd name="connsiteY16" fmla="*/ 34483 h 41618"/>
                <a:gd name="connsiteX17" fmla="*/ 20894 w 26415"/>
                <a:gd name="connsiteY17" fmla="*/ 27732 h 41618"/>
                <a:gd name="connsiteX18" fmla="*/ 18133 w 26415"/>
                <a:gd name="connsiteY18" fmla="*/ 20975 h 41618"/>
                <a:gd name="connsiteX19" fmla="*/ 10639 w 26415"/>
                <a:gd name="connsiteY19" fmla="*/ 18484 h 41618"/>
                <a:gd name="connsiteX20" fmla="*/ 6211 w 26415"/>
                <a:gd name="connsiteY20" fmla="*/ 18976 h 41618"/>
                <a:gd name="connsiteX21" fmla="*/ 1721 w 26415"/>
                <a:gd name="connsiteY21" fmla="*/ 20509 h 41618"/>
                <a:gd name="connsiteX22" fmla="*/ 1721 w 26415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5" h="41618">
                  <a:moveTo>
                    <a:pt x="1721" y="0"/>
                  </a:moveTo>
                  <a:lnTo>
                    <a:pt x="23412" y="0"/>
                  </a:lnTo>
                  <a:lnTo>
                    <a:pt x="23412" y="4651"/>
                  </a:lnTo>
                  <a:lnTo>
                    <a:pt x="6785" y="4651"/>
                  </a:lnTo>
                  <a:lnTo>
                    <a:pt x="6785" y="14656"/>
                  </a:lnTo>
                  <a:cubicBezTo>
                    <a:pt x="7588" y="14386"/>
                    <a:pt x="8384" y="14183"/>
                    <a:pt x="9188" y="14055"/>
                  </a:cubicBezTo>
                  <a:cubicBezTo>
                    <a:pt x="9991" y="13913"/>
                    <a:pt x="10794" y="13839"/>
                    <a:pt x="11598" y="13839"/>
                  </a:cubicBezTo>
                  <a:cubicBezTo>
                    <a:pt x="16155" y="13839"/>
                    <a:pt x="19759" y="15088"/>
                    <a:pt x="22426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52" y="35543"/>
                    <a:pt x="22318" y="37986"/>
                  </a:cubicBezTo>
                  <a:cubicBezTo>
                    <a:pt x="19584" y="40410"/>
                    <a:pt x="15723" y="41618"/>
                    <a:pt x="10747" y="41618"/>
                  </a:cubicBezTo>
                  <a:cubicBezTo>
                    <a:pt x="9033" y="41618"/>
                    <a:pt x="7284" y="41477"/>
                    <a:pt x="5495" y="41186"/>
                  </a:cubicBezTo>
                  <a:cubicBezTo>
                    <a:pt x="3726" y="40896"/>
                    <a:pt x="1897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42" y="35880"/>
                    <a:pt x="5090" y="36319"/>
                  </a:cubicBezTo>
                  <a:cubicBezTo>
                    <a:pt x="6839" y="36758"/>
                    <a:pt x="8688" y="36974"/>
                    <a:pt x="10639" y="36974"/>
                  </a:cubicBezTo>
                  <a:cubicBezTo>
                    <a:pt x="13792" y="36974"/>
                    <a:pt x="16290" y="36144"/>
                    <a:pt x="18133" y="34483"/>
                  </a:cubicBezTo>
                  <a:cubicBezTo>
                    <a:pt x="19976" y="32829"/>
                    <a:pt x="20894" y="30574"/>
                    <a:pt x="20894" y="27732"/>
                  </a:cubicBezTo>
                  <a:cubicBezTo>
                    <a:pt x="20894" y="24890"/>
                    <a:pt x="19976" y="22635"/>
                    <a:pt x="18133" y="20975"/>
                  </a:cubicBezTo>
                  <a:cubicBezTo>
                    <a:pt x="16290" y="19314"/>
                    <a:pt x="13792" y="18484"/>
                    <a:pt x="10639" y="18484"/>
                  </a:cubicBezTo>
                  <a:cubicBezTo>
                    <a:pt x="9161" y="18484"/>
                    <a:pt x="7689" y="18646"/>
                    <a:pt x="6211" y="18976"/>
                  </a:cubicBezTo>
                  <a:cubicBezTo>
                    <a:pt x="4753" y="19307"/>
                    <a:pt x="3254" y="19813"/>
                    <a:pt x="1721" y="20509"/>
                  </a:cubicBezTo>
                  <a:lnTo>
                    <a:pt x="1721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C4D1798-59B6-ED2F-582E-ACD426E6583C}"/>
                </a:ext>
              </a:extLst>
            </p:cNvPr>
            <p:cNvSpPr/>
            <p:nvPr/>
          </p:nvSpPr>
          <p:spPr>
            <a:xfrm>
              <a:off x="8844751" y="4758657"/>
              <a:ext cx="25929" cy="41564"/>
            </a:xfrm>
            <a:custGeom>
              <a:avLst/>
              <a:gdLst>
                <a:gd name="connsiteX0" fmla="*/ 6649 w 25929"/>
                <a:gd name="connsiteY0" fmla="*/ 36913 h 41564"/>
                <a:gd name="connsiteX1" fmla="*/ 25930 w 25929"/>
                <a:gd name="connsiteY1" fmla="*/ 36913 h 41564"/>
                <a:gd name="connsiteX2" fmla="*/ 25930 w 25929"/>
                <a:gd name="connsiteY2" fmla="*/ 41564 h 41564"/>
                <a:gd name="connsiteX3" fmla="*/ 0 w 25929"/>
                <a:gd name="connsiteY3" fmla="*/ 41564 h 41564"/>
                <a:gd name="connsiteX4" fmla="*/ 0 w 25929"/>
                <a:gd name="connsiteY4" fmla="*/ 36913 h 41564"/>
                <a:gd name="connsiteX5" fmla="*/ 8560 w 25929"/>
                <a:gd name="connsiteY5" fmla="*/ 28191 h 41564"/>
                <a:gd name="connsiteX6" fmla="*/ 15399 w 25929"/>
                <a:gd name="connsiteY6" fmla="*/ 21110 h 41564"/>
                <a:gd name="connsiteX7" fmla="*/ 19091 w 25929"/>
                <a:gd name="connsiteY7" fmla="*/ 16080 h 41564"/>
                <a:gd name="connsiteX8" fmla="*/ 20158 w 25929"/>
                <a:gd name="connsiteY8" fmla="*/ 12003 h 41564"/>
                <a:gd name="connsiteX9" fmla="*/ 17862 w 25929"/>
                <a:gd name="connsiteY9" fmla="*/ 6697 h 41564"/>
                <a:gd name="connsiteX10" fmla="*/ 11929 w 25929"/>
                <a:gd name="connsiteY10" fmla="*/ 4645 h 41564"/>
                <a:gd name="connsiteX11" fmla="*/ 6427 w 25929"/>
                <a:gd name="connsiteY11" fmla="*/ 5549 h 41564"/>
                <a:gd name="connsiteX12" fmla="*/ 277 w 25929"/>
                <a:gd name="connsiteY12" fmla="*/ 8283 h 41564"/>
                <a:gd name="connsiteX13" fmla="*/ 277 w 25929"/>
                <a:gd name="connsiteY13" fmla="*/ 2707 h 41564"/>
                <a:gd name="connsiteX14" fmla="*/ 6508 w 25929"/>
                <a:gd name="connsiteY14" fmla="*/ 682 h 41564"/>
                <a:gd name="connsiteX15" fmla="*/ 11814 w 25929"/>
                <a:gd name="connsiteY15" fmla="*/ 0 h 41564"/>
                <a:gd name="connsiteX16" fmla="*/ 21933 w 25929"/>
                <a:gd name="connsiteY16" fmla="*/ 3173 h 41564"/>
                <a:gd name="connsiteX17" fmla="*/ 25707 w 25929"/>
                <a:gd name="connsiteY17" fmla="*/ 11645 h 41564"/>
                <a:gd name="connsiteX18" fmla="*/ 24748 w 25929"/>
                <a:gd name="connsiteY18" fmla="*/ 16431 h 41564"/>
                <a:gd name="connsiteX19" fmla="*/ 21332 w 25929"/>
                <a:gd name="connsiteY19" fmla="*/ 21737 h 41564"/>
                <a:gd name="connsiteX20" fmla="*/ 16985 w 25929"/>
                <a:gd name="connsiteY20" fmla="*/ 26335 h 41564"/>
                <a:gd name="connsiteX21" fmla="*/ 6649 w 25929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9" h="41564">
                  <a:moveTo>
                    <a:pt x="6649" y="36913"/>
                  </a:moveTo>
                  <a:lnTo>
                    <a:pt x="25930" y="36913"/>
                  </a:lnTo>
                  <a:lnTo>
                    <a:pt x="25930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9" y="34746"/>
                    <a:pt x="4948" y="31836"/>
                    <a:pt x="8560" y="28191"/>
                  </a:cubicBezTo>
                  <a:cubicBezTo>
                    <a:pt x="12185" y="24525"/>
                    <a:pt x="14467" y="22169"/>
                    <a:pt x="15399" y="21110"/>
                  </a:cubicBezTo>
                  <a:cubicBezTo>
                    <a:pt x="17167" y="19118"/>
                    <a:pt x="18396" y="17444"/>
                    <a:pt x="19091" y="16080"/>
                  </a:cubicBezTo>
                  <a:cubicBezTo>
                    <a:pt x="19800" y="14696"/>
                    <a:pt x="20158" y="13333"/>
                    <a:pt x="20158" y="12003"/>
                  </a:cubicBezTo>
                  <a:cubicBezTo>
                    <a:pt x="20158" y="9836"/>
                    <a:pt x="19395" y="8067"/>
                    <a:pt x="17862" y="6697"/>
                  </a:cubicBezTo>
                  <a:cubicBezTo>
                    <a:pt x="16344" y="5326"/>
                    <a:pt x="14366" y="4645"/>
                    <a:pt x="11929" y="4645"/>
                  </a:cubicBezTo>
                  <a:cubicBezTo>
                    <a:pt x="10194" y="4645"/>
                    <a:pt x="8364" y="4948"/>
                    <a:pt x="6427" y="5549"/>
                  </a:cubicBezTo>
                  <a:cubicBezTo>
                    <a:pt x="4516" y="6150"/>
                    <a:pt x="2464" y="7061"/>
                    <a:pt x="277" y="8283"/>
                  </a:cubicBezTo>
                  <a:lnTo>
                    <a:pt x="277" y="2707"/>
                  </a:lnTo>
                  <a:cubicBezTo>
                    <a:pt x="2498" y="1809"/>
                    <a:pt x="4577" y="1134"/>
                    <a:pt x="6508" y="682"/>
                  </a:cubicBezTo>
                  <a:cubicBezTo>
                    <a:pt x="8445" y="230"/>
                    <a:pt x="10214" y="0"/>
                    <a:pt x="11814" y="0"/>
                  </a:cubicBezTo>
                  <a:cubicBezTo>
                    <a:pt x="16047" y="0"/>
                    <a:pt x="19415" y="1060"/>
                    <a:pt x="21933" y="3173"/>
                  </a:cubicBezTo>
                  <a:cubicBezTo>
                    <a:pt x="24451" y="5286"/>
                    <a:pt x="25707" y="8108"/>
                    <a:pt x="25707" y="11645"/>
                  </a:cubicBezTo>
                  <a:cubicBezTo>
                    <a:pt x="25707" y="13326"/>
                    <a:pt x="25389" y="14919"/>
                    <a:pt x="24748" y="16431"/>
                  </a:cubicBezTo>
                  <a:cubicBezTo>
                    <a:pt x="24134" y="17923"/>
                    <a:pt x="22993" y="19692"/>
                    <a:pt x="21332" y="21737"/>
                  </a:cubicBezTo>
                  <a:cubicBezTo>
                    <a:pt x="20880" y="22271"/>
                    <a:pt x="19429" y="23803"/>
                    <a:pt x="16985" y="26335"/>
                  </a:cubicBezTo>
                  <a:cubicBezTo>
                    <a:pt x="14541" y="28853"/>
                    <a:pt x="11098" y="32377"/>
                    <a:pt x="6649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8646895-0450-C363-D711-FA226B24C7FA}"/>
                </a:ext>
              </a:extLst>
            </p:cNvPr>
            <p:cNvSpPr/>
            <p:nvPr/>
          </p:nvSpPr>
          <p:spPr>
            <a:xfrm>
              <a:off x="8879977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6 w 28218"/>
                <a:gd name="connsiteY10" fmla="*/ 5441 h 42354"/>
                <a:gd name="connsiteX11" fmla="*/ 28218 w 28218"/>
                <a:gd name="connsiteY11" fmla="*/ 21191 h 42354"/>
                <a:gd name="connsiteX12" fmla="*/ 24586 w 28218"/>
                <a:gd name="connsiteY12" fmla="*/ 36940 h 42354"/>
                <a:gd name="connsiteX13" fmla="*/ 14109 w 28218"/>
                <a:gd name="connsiteY13" fmla="*/ 42354 h 42354"/>
                <a:gd name="connsiteX14" fmla="*/ 3612 w 28218"/>
                <a:gd name="connsiteY14" fmla="*/ 36940 h 42354"/>
                <a:gd name="connsiteX15" fmla="*/ 0 w 28218"/>
                <a:gd name="connsiteY15" fmla="*/ 21191 h 42354"/>
                <a:gd name="connsiteX16" fmla="*/ 3612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6" y="5441"/>
                  </a:cubicBezTo>
                  <a:cubicBezTo>
                    <a:pt x="27010" y="9053"/>
                    <a:pt x="28218" y="14298"/>
                    <a:pt x="28218" y="21191"/>
                  </a:cubicBezTo>
                  <a:cubicBezTo>
                    <a:pt x="28218" y="28063"/>
                    <a:pt x="27010" y="33315"/>
                    <a:pt x="24586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35" y="40552"/>
                    <a:pt x="3612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12" y="5441"/>
                  </a:cubicBezTo>
                  <a:cubicBezTo>
                    <a:pt x="6035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68C05572-AC2E-F4D1-17E3-4215019E9C08}"/>
                </a:ext>
              </a:extLst>
            </p:cNvPr>
            <p:cNvSpPr/>
            <p:nvPr/>
          </p:nvSpPr>
          <p:spPr>
            <a:xfrm>
              <a:off x="8308499" y="4818172"/>
              <a:ext cx="24025" cy="34341"/>
            </a:xfrm>
            <a:custGeom>
              <a:avLst/>
              <a:gdLst>
                <a:gd name="connsiteX0" fmla="*/ 24026 w 24025"/>
                <a:gd name="connsiteY0" fmla="*/ 33747 h 34341"/>
                <a:gd name="connsiteX1" fmla="*/ 23506 w 24025"/>
                <a:gd name="connsiteY1" fmla="*/ 34247 h 34341"/>
                <a:gd name="connsiteX2" fmla="*/ 22439 w 24025"/>
                <a:gd name="connsiteY2" fmla="*/ 34247 h 34341"/>
                <a:gd name="connsiteX3" fmla="*/ 20873 w 24025"/>
                <a:gd name="connsiteY3" fmla="*/ 34078 h 34341"/>
                <a:gd name="connsiteX4" fmla="*/ 19854 w 24025"/>
                <a:gd name="connsiteY4" fmla="*/ 33153 h 34341"/>
                <a:gd name="connsiteX5" fmla="*/ 18693 w 24025"/>
                <a:gd name="connsiteY5" fmla="*/ 30473 h 34341"/>
                <a:gd name="connsiteX6" fmla="*/ 16701 w 24025"/>
                <a:gd name="connsiteY6" fmla="*/ 24877 h 34341"/>
                <a:gd name="connsiteX7" fmla="*/ 14757 w 24025"/>
                <a:gd name="connsiteY7" fmla="*/ 19516 h 34341"/>
                <a:gd name="connsiteX8" fmla="*/ 3065 w 24025"/>
                <a:gd name="connsiteY8" fmla="*/ 33322 h 34341"/>
                <a:gd name="connsiteX9" fmla="*/ 1451 w 24025"/>
                <a:gd name="connsiteY9" fmla="*/ 34341 h 34341"/>
                <a:gd name="connsiteX10" fmla="*/ 432 w 24025"/>
                <a:gd name="connsiteY10" fmla="*/ 33936 h 34341"/>
                <a:gd name="connsiteX11" fmla="*/ 0 w 24025"/>
                <a:gd name="connsiteY11" fmla="*/ 32917 h 34341"/>
                <a:gd name="connsiteX12" fmla="*/ 169 w 24025"/>
                <a:gd name="connsiteY12" fmla="*/ 32208 h 34341"/>
                <a:gd name="connsiteX13" fmla="*/ 857 w 24025"/>
                <a:gd name="connsiteY13" fmla="*/ 31425 h 34341"/>
                <a:gd name="connsiteX14" fmla="*/ 14278 w 24025"/>
                <a:gd name="connsiteY14" fmla="*/ 18119 h 34341"/>
                <a:gd name="connsiteX15" fmla="*/ 9559 w 24025"/>
                <a:gd name="connsiteY15" fmla="*/ 4908 h 34341"/>
                <a:gd name="connsiteX16" fmla="*/ 8135 w 24025"/>
                <a:gd name="connsiteY16" fmla="*/ 1850 h 34341"/>
                <a:gd name="connsiteX17" fmla="*/ 6406 w 24025"/>
                <a:gd name="connsiteY17" fmla="*/ 1019 h 34341"/>
                <a:gd name="connsiteX18" fmla="*/ 5954 w 24025"/>
                <a:gd name="connsiteY18" fmla="*/ 520 h 34341"/>
                <a:gd name="connsiteX19" fmla="*/ 6832 w 24025"/>
                <a:gd name="connsiteY19" fmla="*/ 0 h 34341"/>
                <a:gd name="connsiteX20" fmla="*/ 12759 w 24025"/>
                <a:gd name="connsiteY20" fmla="*/ 3436 h 34341"/>
                <a:gd name="connsiteX21" fmla="*/ 22676 w 24025"/>
                <a:gd name="connsiteY21" fmla="*/ 31067 h 34341"/>
                <a:gd name="connsiteX22" fmla="*/ 23790 w 24025"/>
                <a:gd name="connsiteY22" fmla="*/ 33322 h 34341"/>
                <a:gd name="connsiteX23" fmla="*/ 24026 w 24025"/>
                <a:gd name="connsiteY23" fmla="*/ 33747 h 3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5" h="34341">
                  <a:moveTo>
                    <a:pt x="24026" y="33747"/>
                  </a:moveTo>
                  <a:cubicBezTo>
                    <a:pt x="24026" y="34051"/>
                    <a:pt x="23850" y="34213"/>
                    <a:pt x="23506" y="34247"/>
                  </a:cubicBezTo>
                  <a:lnTo>
                    <a:pt x="22439" y="34247"/>
                  </a:lnTo>
                  <a:cubicBezTo>
                    <a:pt x="21710" y="34247"/>
                    <a:pt x="21191" y="34193"/>
                    <a:pt x="20873" y="34078"/>
                  </a:cubicBezTo>
                  <a:cubicBezTo>
                    <a:pt x="20556" y="33970"/>
                    <a:pt x="20218" y="33659"/>
                    <a:pt x="19854" y="33153"/>
                  </a:cubicBezTo>
                  <a:cubicBezTo>
                    <a:pt x="19631" y="32836"/>
                    <a:pt x="19246" y="31945"/>
                    <a:pt x="18693" y="30473"/>
                  </a:cubicBezTo>
                  <a:cubicBezTo>
                    <a:pt x="18153" y="28988"/>
                    <a:pt x="17491" y="27125"/>
                    <a:pt x="16701" y="24877"/>
                  </a:cubicBezTo>
                  <a:cubicBezTo>
                    <a:pt x="15925" y="22629"/>
                    <a:pt x="15277" y="20846"/>
                    <a:pt x="14757" y="19516"/>
                  </a:cubicBezTo>
                  <a:lnTo>
                    <a:pt x="3065" y="33322"/>
                  </a:lnTo>
                  <a:cubicBezTo>
                    <a:pt x="2525" y="34004"/>
                    <a:pt x="1985" y="34341"/>
                    <a:pt x="1451" y="34341"/>
                  </a:cubicBezTo>
                  <a:cubicBezTo>
                    <a:pt x="1053" y="34341"/>
                    <a:pt x="716" y="34206"/>
                    <a:pt x="432" y="33936"/>
                  </a:cubicBezTo>
                  <a:cubicBezTo>
                    <a:pt x="142" y="33666"/>
                    <a:pt x="0" y="33328"/>
                    <a:pt x="0" y="32917"/>
                  </a:cubicBezTo>
                  <a:cubicBezTo>
                    <a:pt x="0" y="32613"/>
                    <a:pt x="54" y="32377"/>
                    <a:pt x="169" y="32208"/>
                  </a:cubicBezTo>
                  <a:cubicBezTo>
                    <a:pt x="297" y="32032"/>
                    <a:pt x="526" y="31769"/>
                    <a:pt x="857" y="31425"/>
                  </a:cubicBezTo>
                  <a:lnTo>
                    <a:pt x="14278" y="18119"/>
                  </a:lnTo>
                  <a:lnTo>
                    <a:pt x="9559" y="4908"/>
                  </a:lnTo>
                  <a:cubicBezTo>
                    <a:pt x="8958" y="3281"/>
                    <a:pt x="8486" y="2262"/>
                    <a:pt x="8135" y="1850"/>
                  </a:cubicBezTo>
                  <a:cubicBezTo>
                    <a:pt x="7804" y="1438"/>
                    <a:pt x="7230" y="1161"/>
                    <a:pt x="6406" y="1019"/>
                  </a:cubicBezTo>
                  <a:cubicBezTo>
                    <a:pt x="6103" y="938"/>
                    <a:pt x="5954" y="770"/>
                    <a:pt x="5954" y="520"/>
                  </a:cubicBezTo>
                  <a:cubicBezTo>
                    <a:pt x="5954" y="176"/>
                    <a:pt x="6244" y="0"/>
                    <a:pt x="6832" y="0"/>
                  </a:cubicBezTo>
                  <a:cubicBezTo>
                    <a:pt x="9964" y="0"/>
                    <a:pt x="11942" y="1148"/>
                    <a:pt x="12759" y="3436"/>
                  </a:cubicBezTo>
                  <a:lnTo>
                    <a:pt x="22676" y="31067"/>
                  </a:lnTo>
                  <a:cubicBezTo>
                    <a:pt x="23040" y="32127"/>
                    <a:pt x="23412" y="32876"/>
                    <a:pt x="23790" y="33322"/>
                  </a:cubicBezTo>
                  <a:cubicBezTo>
                    <a:pt x="23945" y="33531"/>
                    <a:pt x="24026" y="33673"/>
                    <a:pt x="24026" y="33747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9A59365A-16A4-CDA4-A16E-2F21C01935E1}"/>
                </a:ext>
              </a:extLst>
            </p:cNvPr>
            <p:cNvSpPr/>
            <p:nvPr/>
          </p:nvSpPr>
          <p:spPr>
            <a:xfrm>
              <a:off x="8337480" y="4843082"/>
              <a:ext cx="18665" cy="23229"/>
            </a:xfrm>
            <a:custGeom>
              <a:avLst/>
              <a:gdLst>
                <a:gd name="connsiteX0" fmla="*/ 0 w 18665"/>
                <a:gd name="connsiteY0" fmla="*/ 23229 h 23229"/>
                <a:gd name="connsiteX1" fmla="*/ 0 w 18665"/>
                <a:gd name="connsiteY1" fmla="*/ 22183 h 23229"/>
                <a:gd name="connsiteX2" fmla="*/ 817 w 18665"/>
                <a:gd name="connsiteY2" fmla="*/ 22183 h 23229"/>
                <a:gd name="connsiteX3" fmla="*/ 3072 w 18665"/>
                <a:gd name="connsiteY3" fmla="*/ 21879 h 23229"/>
                <a:gd name="connsiteX4" fmla="*/ 3504 w 18665"/>
                <a:gd name="connsiteY4" fmla="*/ 20570 h 23229"/>
                <a:gd name="connsiteX5" fmla="*/ 3504 w 18665"/>
                <a:gd name="connsiteY5" fmla="*/ 2660 h 23229"/>
                <a:gd name="connsiteX6" fmla="*/ 3072 w 18665"/>
                <a:gd name="connsiteY6" fmla="*/ 1377 h 23229"/>
                <a:gd name="connsiteX7" fmla="*/ 817 w 18665"/>
                <a:gd name="connsiteY7" fmla="*/ 1060 h 23229"/>
                <a:gd name="connsiteX8" fmla="*/ 0 w 18665"/>
                <a:gd name="connsiteY8" fmla="*/ 1060 h 23229"/>
                <a:gd name="connsiteX9" fmla="*/ 0 w 18665"/>
                <a:gd name="connsiteY9" fmla="*/ 0 h 23229"/>
                <a:gd name="connsiteX10" fmla="*/ 5164 w 18665"/>
                <a:gd name="connsiteY10" fmla="*/ 101 h 23229"/>
                <a:gd name="connsiteX11" fmla="*/ 10875 w 18665"/>
                <a:gd name="connsiteY11" fmla="*/ 0 h 23229"/>
                <a:gd name="connsiteX12" fmla="*/ 10875 w 18665"/>
                <a:gd name="connsiteY12" fmla="*/ 1060 h 23229"/>
                <a:gd name="connsiteX13" fmla="*/ 9748 w 18665"/>
                <a:gd name="connsiteY13" fmla="*/ 1060 h 23229"/>
                <a:gd name="connsiteX14" fmla="*/ 7473 w 18665"/>
                <a:gd name="connsiteY14" fmla="*/ 1262 h 23229"/>
                <a:gd name="connsiteX15" fmla="*/ 6643 w 18665"/>
                <a:gd name="connsiteY15" fmla="*/ 1742 h 23229"/>
                <a:gd name="connsiteX16" fmla="*/ 6528 w 18665"/>
                <a:gd name="connsiteY16" fmla="*/ 2687 h 23229"/>
                <a:gd name="connsiteX17" fmla="*/ 6528 w 18665"/>
                <a:gd name="connsiteY17" fmla="*/ 20819 h 23229"/>
                <a:gd name="connsiteX18" fmla="*/ 6778 w 18665"/>
                <a:gd name="connsiteY18" fmla="*/ 21947 h 23229"/>
                <a:gd name="connsiteX19" fmla="*/ 8189 w 18665"/>
                <a:gd name="connsiteY19" fmla="*/ 22183 h 23229"/>
                <a:gd name="connsiteX20" fmla="*/ 10977 w 18665"/>
                <a:gd name="connsiteY20" fmla="*/ 22183 h 23229"/>
                <a:gd name="connsiteX21" fmla="*/ 13947 w 18665"/>
                <a:gd name="connsiteY21" fmla="*/ 21663 h 23229"/>
                <a:gd name="connsiteX22" fmla="*/ 15858 w 18665"/>
                <a:gd name="connsiteY22" fmla="*/ 20502 h 23229"/>
                <a:gd name="connsiteX23" fmla="*/ 16951 w 18665"/>
                <a:gd name="connsiteY23" fmla="*/ 18646 h 23229"/>
                <a:gd name="connsiteX24" fmla="*/ 17532 w 18665"/>
                <a:gd name="connsiteY24" fmla="*/ 16634 h 23229"/>
                <a:gd name="connsiteX25" fmla="*/ 17815 w 18665"/>
                <a:gd name="connsiteY25" fmla="*/ 14460 h 23229"/>
                <a:gd name="connsiteX26" fmla="*/ 18666 w 18665"/>
                <a:gd name="connsiteY26" fmla="*/ 14460 h 23229"/>
                <a:gd name="connsiteX27" fmla="*/ 17714 w 18665"/>
                <a:gd name="connsiteY27" fmla="*/ 23229 h 23229"/>
                <a:gd name="connsiteX28" fmla="*/ 0 w 18665"/>
                <a:gd name="connsiteY28" fmla="*/ 23229 h 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65" h="23229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cubicBezTo>
                    <a:pt x="797" y="67"/>
                    <a:pt x="2518" y="101"/>
                    <a:pt x="5164" y="101"/>
                  </a:cubicBezTo>
                  <a:cubicBezTo>
                    <a:pt x="8155" y="101"/>
                    <a:pt x="10059" y="67"/>
                    <a:pt x="10875" y="0"/>
                  </a:cubicBezTo>
                  <a:lnTo>
                    <a:pt x="10875" y="1060"/>
                  </a:lnTo>
                  <a:lnTo>
                    <a:pt x="9748" y="1060"/>
                  </a:lnTo>
                  <a:cubicBezTo>
                    <a:pt x="8708" y="1060"/>
                    <a:pt x="7952" y="1127"/>
                    <a:pt x="7473" y="1262"/>
                  </a:cubicBezTo>
                  <a:cubicBezTo>
                    <a:pt x="6994" y="1391"/>
                    <a:pt x="6717" y="1553"/>
                    <a:pt x="6643" y="1742"/>
                  </a:cubicBezTo>
                  <a:cubicBezTo>
                    <a:pt x="6568" y="1924"/>
                    <a:pt x="6528" y="2235"/>
                    <a:pt x="6528" y="2687"/>
                  </a:cubicBezTo>
                  <a:lnTo>
                    <a:pt x="6528" y="20819"/>
                  </a:lnTo>
                  <a:cubicBezTo>
                    <a:pt x="6528" y="21407"/>
                    <a:pt x="6609" y="21778"/>
                    <a:pt x="6778" y="21947"/>
                  </a:cubicBezTo>
                  <a:cubicBezTo>
                    <a:pt x="6953" y="22102"/>
                    <a:pt x="7426" y="22183"/>
                    <a:pt x="8189" y="22183"/>
                  </a:cubicBezTo>
                  <a:lnTo>
                    <a:pt x="10977" y="22183"/>
                  </a:lnTo>
                  <a:cubicBezTo>
                    <a:pt x="12131" y="22183"/>
                    <a:pt x="13117" y="22007"/>
                    <a:pt x="13947" y="21663"/>
                  </a:cubicBezTo>
                  <a:cubicBezTo>
                    <a:pt x="14777" y="21319"/>
                    <a:pt x="15419" y="20934"/>
                    <a:pt x="15858" y="20502"/>
                  </a:cubicBezTo>
                  <a:cubicBezTo>
                    <a:pt x="16296" y="20070"/>
                    <a:pt x="16661" y="19449"/>
                    <a:pt x="16951" y="18646"/>
                  </a:cubicBezTo>
                  <a:cubicBezTo>
                    <a:pt x="17255" y="17829"/>
                    <a:pt x="17444" y="17154"/>
                    <a:pt x="17532" y="16634"/>
                  </a:cubicBezTo>
                  <a:cubicBezTo>
                    <a:pt x="17633" y="16114"/>
                    <a:pt x="17727" y="15392"/>
                    <a:pt x="17815" y="14460"/>
                  </a:cubicBezTo>
                  <a:lnTo>
                    <a:pt x="18666" y="14460"/>
                  </a:lnTo>
                  <a:lnTo>
                    <a:pt x="17714" y="23229"/>
                  </a:lnTo>
                  <a:lnTo>
                    <a:pt x="0" y="23229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958A5975-7341-B782-3EA9-7F1833EB80C9}"/>
                </a:ext>
              </a:extLst>
            </p:cNvPr>
            <p:cNvSpPr/>
            <p:nvPr/>
          </p:nvSpPr>
          <p:spPr>
            <a:xfrm>
              <a:off x="8358528" y="4843082"/>
              <a:ext cx="23695" cy="23971"/>
            </a:xfrm>
            <a:custGeom>
              <a:avLst/>
              <a:gdLst>
                <a:gd name="connsiteX0" fmla="*/ 0 w 23695"/>
                <a:gd name="connsiteY0" fmla="*/ 23229 h 23971"/>
                <a:gd name="connsiteX1" fmla="*/ 0 w 23695"/>
                <a:gd name="connsiteY1" fmla="*/ 22183 h 23971"/>
                <a:gd name="connsiteX2" fmla="*/ 817 w 23695"/>
                <a:gd name="connsiteY2" fmla="*/ 22183 h 23971"/>
                <a:gd name="connsiteX3" fmla="*/ 3072 w 23695"/>
                <a:gd name="connsiteY3" fmla="*/ 21879 h 23971"/>
                <a:gd name="connsiteX4" fmla="*/ 3504 w 23695"/>
                <a:gd name="connsiteY4" fmla="*/ 20570 h 23971"/>
                <a:gd name="connsiteX5" fmla="*/ 3504 w 23695"/>
                <a:gd name="connsiteY5" fmla="*/ 2660 h 23971"/>
                <a:gd name="connsiteX6" fmla="*/ 3072 w 23695"/>
                <a:gd name="connsiteY6" fmla="*/ 1377 h 23971"/>
                <a:gd name="connsiteX7" fmla="*/ 817 w 23695"/>
                <a:gd name="connsiteY7" fmla="*/ 1060 h 23971"/>
                <a:gd name="connsiteX8" fmla="*/ 0 w 23695"/>
                <a:gd name="connsiteY8" fmla="*/ 1060 h 23971"/>
                <a:gd name="connsiteX9" fmla="*/ 0 w 23695"/>
                <a:gd name="connsiteY9" fmla="*/ 0 h 23971"/>
                <a:gd name="connsiteX10" fmla="*/ 10680 w 23695"/>
                <a:gd name="connsiteY10" fmla="*/ 0 h 23971"/>
                <a:gd name="connsiteX11" fmla="*/ 16951 w 23695"/>
                <a:gd name="connsiteY11" fmla="*/ 1829 h 23971"/>
                <a:gd name="connsiteX12" fmla="*/ 19543 w 23695"/>
                <a:gd name="connsiteY12" fmla="*/ 6130 h 23971"/>
                <a:gd name="connsiteX13" fmla="*/ 17862 w 23695"/>
                <a:gd name="connsiteY13" fmla="*/ 9532 h 23971"/>
                <a:gd name="connsiteX14" fmla="*/ 13596 w 23695"/>
                <a:gd name="connsiteY14" fmla="*/ 11672 h 23971"/>
                <a:gd name="connsiteX15" fmla="*/ 17748 w 23695"/>
                <a:gd name="connsiteY15" fmla="*/ 15608 h 23971"/>
                <a:gd name="connsiteX16" fmla="*/ 18180 w 23695"/>
                <a:gd name="connsiteY16" fmla="*/ 18328 h 23971"/>
                <a:gd name="connsiteX17" fmla="*/ 18396 w 23695"/>
                <a:gd name="connsiteY17" fmla="*/ 19807 h 23971"/>
                <a:gd name="connsiteX18" fmla="*/ 18646 w 23695"/>
                <a:gd name="connsiteY18" fmla="*/ 20988 h 23971"/>
                <a:gd name="connsiteX19" fmla="*/ 18943 w 23695"/>
                <a:gd name="connsiteY19" fmla="*/ 22001 h 23971"/>
                <a:gd name="connsiteX20" fmla="*/ 19341 w 23695"/>
                <a:gd name="connsiteY20" fmla="*/ 22662 h 23971"/>
                <a:gd name="connsiteX21" fmla="*/ 19874 w 23695"/>
                <a:gd name="connsiteY21" fmla="*/ 23108 h 23971"/>
                <a:gd name="connsiteX22" fmla="*/ 20603 w 23695"/>
                <a:gd name="connsiteY22" fmla="*/ 23229 h 23971"/>
                <a:gd name="connsiteX23" fmla="*/ 22048 w 23695"/>
                <a:gd name="connsiteY23" fmla="*/ 22527 h 23971"/>
                <a:gd name="connsiteX24" fmla="*/ 22845 w 23695"/>
                <a:gd name="connsiteY24" fmla="*/ 20205 h 23971"/>
                <a:gd name="connsiteX25" fmla="*/ 23263 w 23695"/>
                <a:gd name="connsiteY25" fmla="*/ 19658 h 23971"/>
                <a:gd name="connsiteX26" fmla="*/ 23695 w 23695"/>
                <a:gd name="connsiteY26" fmla="*/ 20205 h 23971"/>
                <a:gd name="connsiteX27" fmla="*/ 23560 w 23695"/>
                <a:gd name="connsiteY27" fmla="*/ 21251 h 23971"/>
                <a:gd name="connsiteX28" fmla="*/ 23094 w 23695"/>
                <a:gd name="connsiteY28" fmla="*/ 22446 h 23971"/>
                <a:gd name="connsiteX29" fmla="*/ 22082 w 23695"/>
                <a:gd name="connsiteY29" fmla="*/ 23526 h 23971"/>
                <a:gd name="connsiteX30" fmla="*/ 20475 w 23695"/>
                <a:gd name="connsiteY30" fmla="*/ 23972 h 23971"/>
                <a:gd name="connsiteX31" fmla="*/ 16188 w 23695"/>
                <a:gd name="connsiteY31" fmla="*/ 22548 h 23971"/>
                <a:gd name="connsiteX32" fmla="*/ 15189 w 23695"/>
                <a:gd name="connsiteY32" fmla="*/ 21137 h 23971"/>
                <a:gd name="connsiteX33" fmla="*/ 14845 w 23695"/>
                <a:gd name="connsiteY33" fmla="*/ 19705 h 23971"/>
                <a:gd name="connsiteX34" fmla="*/ 14791 w 23695"/>
                <a:gd name="connsiteY34" fmla="*/ 17680 h 23971"/>
                <a:gd name="connsiteX35" fmla="*/ 14575 w 23695"/>
                <a:gd name="connsiteY35" fmla="*/ 14845 h 23971"/>
                <a:gd name="connsiteX36" fmla="*/ 13502 w 23695"/>
                <a:gd name="connsiteY36" fmla="*/ 13130 h 23971"/>
                <a:gd name="connsiteX37" fmla="*/ 10329 w 23695"/>
                <a:gd name="connsiteY37" fmla="*/ 11969 h 23971"/>
                <a:gd name="connsiteX38" fmla="*/ 6427 w 23695"/>
                <a:gd name="connsiteY38" fmla="*/ 11969 h 23971"/>
                <a:gd name="connsiteX39" fmla="*/ 6427 w 23695"/>
                <a:gd name="connsiteY39" fmla="*/ 20570 h 23971"/>
                <a:gd name="connsiteX40" fmla="*/ 6839 w 23695"/>
                <a:gd name="connsiteY40" fmla="*/ 21866 h 23971"/>
                <a:gd name="connsiteX41" fmla="*/ 9114 w 23695"/>
                <a:gd name="connsiteY41" fmla="*/ 22183 h 23971"/>
                <a:gd name="connsiteX42" fmla="*/ 9930 w 23695"/>
                <a:gd name="connsiteY42" fmla="*/ 22183 h 23971"/>
                <a:gd name="connsiteX43" fmla="*/ 9930 w 23695"/>
                <a:gd name="connsiteY43" fmla="*/ 23229 h 23971"/>
                <a:gd name="connsiteX44" fmla="*/ 4969 w 23695"/>
                <a:gd name="connsiteY44" fmla="*/ 23128 h 23971"/>
                <a:gd name="connsiteX45" fmla="*/ 0 w 23695"/>
                <a:gd name="connsiteY45" fmla="*/ 23229 h 23971"/>
                <a:gd name="connsiteX46" fmla="*/ 6427 w 23695"/>
                <a:gd name="connsiteY46" fmla="*/ 11227 h 23971"/>
                <a:gd name="connsiteX47" fmla="*/ 10194 w 23695"/>
                <a:gd name="connsiteY47" fmla="*/ 11227 h 23971"/>
                <a:gd name="connsiteX48" fmla="*/ 13218 w 23695"/>
                <a:gd name="connsiteY48" fmla="*/ 10794 h 23971"/>
                <a:gd name="connsiteX49" fmla="*/ 15027 w 23695"/>
                <a:gd name="connsiteY49" fmla="*/ 9546 h 23971"/>
                <a:gd name="connsiteX50" fmla="*/ 15824 w 23695"/>
                <a:gd name="connsiteY50" fmla="*/ 7952 h 23971"/>
                <a:gd name="connsiteX51" fmla="*/ 16040 w 23695"/>
                <a:gd name="connsiteY51" fmla="*/ 6130 h 23971"/>
                <a:gd name="connsiteX52" fmla="*/ 15776 w 23695"/>
                <a:gd name="connsiteY52" fmla="*/ 4037 h 23971"/>
                <a:gd name="connsiteX53" fmla="*/ 14926 w 23695"/>
                <a:gd name="connsiteY53" fmla="*/ 2606 h 23971"/>
                <a:gd name="connsiteX54" fmla="*/ 13765 w 23695"/>
                <a:gd name="connsiteY54" fmla="*/ 1742 h 23971"/>
                <a:gd name="connsiteX55" fmla="*/ 12286 w 23695"/>
                <a:gd name="connsiteY55" fmla="*/ 1262 h 23971"/>
                <a:gd name="connsiteX56" fmla="*/ 10774 w 23695"/>
                <a:gd name="connsiteY56" fmla="*/ 1094 h 23971"/>
                <a:gd name="connsiteX57" fmla="*/ 9181 w 23695"/>
                <a:gd name="connsiteY57" fmla="*/ 1060 h 23971"/>
                <a:gd name="connsiteX58" fmla="*/ 7176 w 23695"/>
                <a:gd name="connsiteY58" fmla="*/ 1127 h 23971"/>
                <a:gd name="connsiteX59" fmla="*/ 6643 w 23695"/>
                <a:gd name="connsiteY59" fmla="*/ 1343 h 23971"/>
                <a:gd name="connsiteX60" fmla="*/ 6460 w 23695"/>
                <a:gd name="connsiteY60" fmla="*/ 1742 h 23971"/>
                <a:gd name="connsiteX61" fmla="*/ 6427 w 23695"/>
                <a:gd name="connsiteY61" fmla="*/ 2423 h 23971"/>
                <a:gd name="connsiteX62" fmla="*/ 6427 w 23695"/>
                <a:gd name="connsiteY62" fmla="*/ 11227 h 2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695" h="23971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lnTo>
                    <a:pt x="10680" y="0"/>
                  </a:lnTo>
                  <a:cubicBezTo>
                    <a:pt x="13144" y="0"/>
                    <a:pt x="15236" y="608"/>
                    <a:pt x="16951" y="1829"/>
                  </a:cubicBezTo>
                  <a:cubicBezTo>
                    <a:pt x="18679" y="3038"/>
                    <a:pt x="19543" y="4469"/>
                    <a:pt x="19543" y="6130"/>
                  </a:cubicBezTo>
                  <a:cubicBezTo>
                    <a:pt x="19543" y="7399"/>
                    <a:pt x="18983" y="8533"/>
                    <a:pt x="17862" y="9532"/>
                  </a:cubicBezTo>
                  <a:cubicBezTo>
                    <a:pt x="16749" y="10524"/>
                    <a:pt x="15324" y="11240"/>
                    <a:pt x="13596" y="11672"/>
                  </a:cubicBezTo>
                  <a:cubicBezTo>
                    <a:pt x="15844" y="12448"/>
                    <a:pt x="17228" y="13758"/>
                    <a:pt x="17748" y="15608"/>
                  </a:cubicBezTo>
                  <a:lnTo>
                    <a:pt x="18180" y="18328"/>
                  </a:lnTo>
                  <a:cubicBezTo>
                    <a:pt x="18267" y="18983"/>
                    <a:pt x="18342" y="19476"/>
                    <a:pt x="18396" y="19807"/>
                  </a:cubicBezTo>
                  <a:cubicBezTo>
                    <a:pt x="18463" y="20138"/>
                    <a:pt x="18544" y="20536"/>
                    <a:pt x="18646" y="20988"/>
                  </a:cubicBezTo>
                  <a:cubicBezTo>
                    <a:pt x="18747" y="21440"/>
                    <a:pt x="18841" y="21778"/>
                    <a:pt x="18943" y="22001"/>
                  </a:cubicBezTo>
                  <a:cubicBezTo>
                    <a:pt x="19057" y="22210"/>
                    <a:pt x="19186" y="22426"/>
                    <a:pt x="19341" y="22662"/>
                  </a:cubicBezTo>
                  <a:cubicBezTo>
                    <a:pt x="19496" y="22885"/>
                    <a:pt x="19678" y="23034"/>
                    <a:pt x="19874" y="23108"/>
                  </a:cubicBezTo>
                  <a:cubicBezTo>
                    <a:pt x="20083" y="23189"/>
                    <a:pt x="20326" y="23229"/>
                    <a:pt x="20603" y="23229"/>
                  </a:cubicBezTo>
                  <a:cubicBezTo>
                    <a:pt x="21123" y="23229"/>
                    <a:pt x="21609" y="22993"/>
                    <a:pt x="22048" y="22527"/>
                  </a:cubicBezTo>
                  <a:cubicBezTo>
                    <a:pt x="22493" y="22061"/>
                    <a:pt x="22757" y="21292"/>
                    <a:pt x="22845" y="20205"/>
                  </a:cubicBezTo>
                  <a:cubicBezTo>
                    <a:pt x="22892" y="19840"/>
                    <a:pt x="23027" y="19658"/>
                    <a:pt x="23263" y="19658"/>
                  </a:cubicBezTo>
                  <a:cubicBezTo>
                    <a:pt x="23553" y="19658"/>
                    <a:pt x="23695" y="19840"/>
                    <a:pt x="23695" y="20205"/>
                  </a:cubicBezTo>
                  <a:cubicBezTo>
                    <a:pt x="23695" y="20522"/>
                    <a:pt x="23648" y="20873"/>
                    <a:pt x="23560" y="21251"/>
                  </a:cubicBezTo>
                  <a:cubicBezTo>
                    <a:pt x="23472" y="21616"/>
                    <a:pt x="23317" y="22014"/>
                    <a:pt x="23094" y="22446"/>
                  </a:cubicBezTo>
                  <a:cubicBezTo>
                    <a:pt x="22885" y="22878"/>
                    <a:pt x="22547" y="23236"/>
                    <a:pt x="22082" y="23526"/>
                  </a:cubicBezTo>
                  <a:cubicBezTo>
                    <a:pt x="21616" y="23823"/>
                    <a:pt x="21083" y="23972"/>
                    <a:pt x="20475" y="23972"/>
                  </a:cubicBezTo>
                  <a:cubicBezTo>
                    <a:pt x="18700" y="23972"/>
                    <a:pt x="17275" y="23499"/>
                    <a:pt x="16188" y="22548"/>
                  </a:cubicBezTo>
                  <a:cubicBezTo>
                    <a:pt x="15736" y="22136"/>
                    <a:pt x="15398" y="21670"/>
                    <a:pt x="15189" y="21137"/>
                  </a:cubicBezTo>
                  <a:cubicBezTo>
                    <a:pt x="14993" y="20603"/>
                    <a:pt x="14879" y="20131"/>
                    <a:pt x="14845" y="19705"/>
                  </a:cubicBezTo>
                  <a:cubicBezTo>
                    <a:pt x="14811" y="19287"/>
                    <a:pt x="14791" y="18612"/>
                    <a:pt x="14791" y="17680"/>
                  </a:cubicBezTo>
                  <a:cubicBezTo>
                    <a:pt x="14791" y="16364"/>
                    <a:pt x="14717" y="15419"/>
                    <a:pt x="14575" y="14845"/>
                  </a:cubicBezTo>
                  <a:cubicBezTo>
                    <a:pt x="14447" y="14271"/>
                    <a:pt x="14089" y="13697"/>
                    <a:pt x="13502" y="13130"/>
                  </a:cubicBezTo>
                  <a:cubicBezTo>
                    <a:pt x="12705" y="12354"/>
                    <a:pt x="11645" y="11969"/>
                    <a:pt x="10329" y="11969"/>
                  </a:cubicBezTo>
                  <a:lnTo>
                    <a:pt x="6427" y="11969"/>
                  </a:lnTo>
                  <a:lnTo>
                    <a:pt x="6427" y="20570"/>
                  </a:lnTo>
                  <a:cubicBezTo>
                    <a:pt x="6427" y="21224"/>
                    <a:pt x="6562" y="21656"/>
                    <a:pt x="6839" y="21866"/>
                  </a:cubicBezTo>
                  <a:cubicBezTo>
                    <a:pt x="7129" y="22075"/>
                    <a:pt x="7885" y="22183"/>
                    <a:pt x="9114" y="22183"/>
                  </a:cubicBezTo>
                  <a:lnTo>
                    <a:pt x="9930" y="22183"/>
                  </a:lnTo>
                  <a:lnTo>
                    <a:pt x="9930" y="23229"/>
                  </a:lnTo>
                  <a:cubicBezTo>
                    <a:pt x="9114" y="23162"/>
                    <a:pt x="7460" y="23128"/>
                    <a:pt x="4969" y="23128"/>
                  </a:cubicBezTo>
                  <a:cubicBezTo>
                    <a:pt x="2477" y="23128"/>
                    <a:pt x="817" y="23162"/>
                    <a:pt x="0" y="23229"/>
                  </a:cubicBezTo>
                  <a:moveTo>
                    <a:pt x="6427" y="11227"/>
                  </a:moveTo>
                  <a:lnTo>
                    <a:pt x="10194" y="11227"/>
                  </a:lnTo>
                  <a:cubicBezTo>
                    <a:pt x="11402" y="11227"/>
                    <a:pt x="12408" y="11085"/>
                    <a:pt x="13218" y="10794"/>
                  </a:cubicBezTo>
                  <a:cubicBezTo>
                    <a:pt x="14035" y="10491"/>
                    <a:pt x="14642" y="10079"/>
                    <a:pt x="15027" y="9546"/>
                  </a:cubicBezTo>
                  <a:cubicBezTo>
                    <a:pt x="15412" y="9012"/>
                    <a:pt x="15682" y="8486"/>
                    <a:pt x="15824" y="7952"/>
                  </a:cubicBezTo>
                  <a:cubicBezTo>
                    <a:pt x="15965" y="7412"/>
                    <a:pt x="16040" y="6805"/>
                    <a:pt x="16040" y="6130"/>
                  </a:cubicBezTo>
                  <a:cubicBezTo>
                    <a:pt x="16040" y="5326"/>
                    <a:pt x="15952" y="4631"/>
                    <a:pt x="15776" y="4037"/>
                  </a:cubicBezTo>
                  <a:cubicBezTo>
                    <a:pt x="15594" y="3436"/>
                    <a:pt x="15311" y="2964"/>
                    <a:pt x="14926" y="2606"/>
                  </a:cubicBezTo>
                  <a:cubicBezTo>
                    <a:pt x="14541" y="2248"/>
                    <a:pt x="14150" y="1964"/>
                    <a:pt x="13765" y="1742"/>
                  </a:cubicBezTo>
                  <a:cubicBezTo>
                    <a:pt x="13380" y="1512"/>
                    <a:pt x="12887" y="1350"/>
                    <a:pt x="12286" y="1262"/>
                  </a:cubicBezTo>
                  <a:cubicBezTo>
                    <a:pt x="11686" y="1175"/>
                    <a:pt x="11186" y="1114"/>
                    <a:pt x="10774" y="1094"/>
                  </a:cubicBezTo>
                  <a:cubicBezTo>
                    <a:pt x="10362" y="1073"/>
                    <a:pt x="9836" y="1060"/>
                    <a:pt x="9181" y="1060"/>
                  </a:cubicBezTo>
                  <a:cubicBezTo>
                    <a:pt x="8074" y="1060"/>
                    <a:pt x="7406" y="1080"/>
                    <a:pt x="7176" y="1127"/>
                  </a:cubicBezTo>
                  <a:cubicBezTo>
                    <a:pt x="6920" y="1148"/>
                    <a:pt x="6744" y="1222"/>
                    <a:pt x="6643" y="1343"/>
                  </a:cubicBezTo>
                  <a:cubicBezTo>
                    <a:pt x="6541" y="1465"/>
                    <a:pt x="6481" y="1600"/>
                    <a:pt x="6460" y="1742"/>
                  </a:cubicBezTo>
                  <a:cubicBezTo>
                    <a:pt x="6440" y="1877"/>
                    <a:pt x="6427" y="2106"/>
                    <a:pt x="6427" y="2423"/>
                  </a:cubicBezTo>
                  <a:lnTo>
                    <a:pt x="6427" y="1122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EE7CE229-D23F-63C3-0665-126DF98B5D4E}"/>
                </a:ext>
              </a:extLst>
            </p:cNvPr>
            <p:cNvSpPr/>
            <p:nvPr/>
          </p:nvSpPr>
          <p:spPr>
            <a:xfrm>
              <a:off x="7682992" y="4710511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2B2732F-EDCD-9CC1-3DE4-EB9CD136787F}"/>
                </a:ext>
              </a:extLst>
            </p:cNvPr>
            <p:cNvSpPr/>
            <p:nvPr/>
          </p:nvSpPr>
          <p:spPr>
            <a:xfrm>
              <a:off x="7682992" y="4504735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128905A-25D3-B18B-96D6-9ECBE3881D27}"/>
                </a:ext>
              </a:extLst>
            </p:cNvPr>
            <p:cNvSpPr/>
            <p:nvPr/>
          </p:nvSpPr>
          <p:spPr>
            <a:xfrm>
              <a:off x="7682992" y="4298957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75747BC-D2E9-89D1-4754-199103432988}"/>
                </a:ext>
              </a:extLst>
            </p:cNvPr>
            <p:cNvSpPr/>
            <p:nvPr/>
          </p:nvSpPr>
          <p:spPr>
            <a:xfrm>
              <a:off x="7682992" y="4093178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0D8E76C-932B-1CCD-6ACE-A12F582D6EA8}"/>
                </a:ext>
              </a:extLst>
            </p:cNvPr>
            <p:cNvSpPr/>
            <p:nvPr/>
          </p:nvSpPr>
          <p:spPr>
            <a:xfrm>
              <a:off x="7682992" y="3887399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64F83148-D2FC-48FD-ED5A-CFF11813A3CE}"/>
                </a:ext>
              </a:extLst>
            </p:cNvPr>
            <p:cNvSpPr/>
            <p:nvPr/>
          </p:nvSpPr>
          <p:spPr>
            <a:xfrm>
              <a:off x="768299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1B00E3-380B-8246-C118-F7A720370B82}"/>
                </a:ext>
              </a:extLst>
            </p:cNvPr>
            <p:cNvSpPr/>
            <p:nvPr/>
          </p:nvSpPr>
          <p:spPr>
            <a:xfrm>
              <a:off x="7682992" y="4710511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63246E2-4BFE-01C7-FE08-49A3810D6030}"/>
                </a:ext>
              </a:extLst>
            </p:cNvPr>
            <p:cNvSpPr/>
            <p:nvPr/>
          </p:nvSpPr>
          <p:spPr>
            <a:xfrm>
              <a:off x="7682992" y="4504735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D6C7AC07-2DAF-FE02-6B49-738B7150A823}"/>
                </a:ext>
              </a:extLst>
            </p:cNvPr>
            <p:cNvSpPr/>
            <p:nvPr/>
          </p:nvSpPr>
          <p:spPr>
            <a:xfrm>
              <a:off x="7682992" y="4298957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08007BE-F5F8-D0FE-68DE-D15084664C80}"/>
                </a:ext>
              </a:extLst>
            </p:cNvPr>
            <p:cNvSpPr/>
            <p:nvPr/>
          </p:nvSpPr>
          <p:spPr>
            <a:xfrm>
              <a:off x="7682992" y="4093178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A36E41B-3E75-3D6E-44F3-79D6E0F4CFF7}"/>
                </a:ext>
              </a:extLst>
            </p:cNvPr>
            <p:cNvSpPr/>
            <p:nvPr/>
          </p:nvSpPr>
          <p:spPr>
            <a:xfrm>
              <a:off x="7682992" y="3887399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14B3A4C8-22CB-A2D9-DC9E-7091BF41DAE9}"/>
                </a:ext>
              </a:extLst>
            </p:cNvPr>
            <p:cNvSpPr/>
            <p:nvPr/>
          </p:nvSpPr>
          <p:spPr>
            <a:xfrm>
              <a:off x="7505767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4AFE42B-CE09-AD20-DD69-D1B4DB6A4652}"/>
                </a:ext>
              </a:extLst>
            </p:cNvPr>
            <p:cNvSpPr/>
            <p:nvPr/>
          </p:nvSpPr>
          <p:spPr>
            <a:xfrm>
              <a:off x="7543697" y="4723979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6 h 6946"/>
                <a:gd name="connsiteX3" fmla="*/ 0 w 5770"/>
                <a:gd name="connsiteY3" fmla="*/ 6946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12C5B55-CA62-81B1-C77A-639260CE492B}"/>
                </a:ext>
              </a:extLst>
            </p:cNvPr>
            <p:cNvSpPr/>
            <p:nvPr/>
          </p:nvSpPr>
          <p:spPr>
            <a:xfrm>
              <a:off x="7559202" y="4689361"/>
              <a:ext cx="28221" cy="42360"/>
            </a:xfrm>
            <a:custGeom>
              <a:avLst/>
              <a:gdLst>
                <a:gd name="connsiteX0" fmla="*/ 14110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6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4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7 h 42360"/>
                <a:gd name="connsiteX13" fmla="*/ 14110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4"/>
                  </a:moveTo>
                  <a:cubicBezTo>
                    <a:pt x="11266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6"/>
                    <a:pt x="14110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81"/>
                    <a:pt x="21977" y="11375"/>
                    <a:pt x="20537" y="8587"/>
                  </a:cubicBezTo>
                  <a:cubicBezTo>
                    <a:pt x="19115" y="5779"/>
                    <a:pt x="16973" y="4374"/>
                    <a:pt x="14110" y="4374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4" y="36947"/>
                  </a:cubicBezTo>
                  <a:cubicBezTo>
                    <a:pt x="22178" y="40558"/>
                    <a:pt x="18687" y="42361"/>
                    <a:pt x="14110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4D272821-5DDC-B49C-D06F-2F5C1CDA222E}"/>
                </a:ext>
              </a:extLst>
            </p:cNvPr>
            <p:cNvSpPr/>
            <p:nvPr/>
          </p:nvSpPr>
          <p:spPr>
            <a:xfrm>
              <a:off x="7594835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4FB15D94-9D5C-B02C-3C6B-BC05F6C9F821}"/>
                </a:ext>
              </a:extLst>
            </p:cNvPr>
            <p:cNvSpPr/>
            <p:nvPr/>
          </p:nvSpPr>
          <p:spPr>
            <a:xfrm>
              <a:off x="7630467" y="4689361"/>
              <a:ext cx="28222" cy="42360"/>
            </a:xfrm>
            <a:custGeom>
              <a:avLst/>
              <a:gdLst>
                <a:gd name="connsiteX0" fmla="*/ 14111 w 28222"/>
                <a:gd name="connsiteY0" fmla="*/ 4374 h 42360"/>
                <a:gd name="connsiteX1" fmla="*/ 7684 w 28222"/>
                <a:gd name="connsiteY1" fmla="*/ 8587 h 42360"/>
                <a:gd name="connsiteX2" fmla="*/ 5552 w 28222"/>
                <a:gd name="connsiteY2" fmla="*/ 21191 h 42360"/>
                <a:gd name="connsiteX3" fmla="*/ 7684 w 28222"/>
                <a:gd name="connsiteY3" fmla="*/ 33801 h 42360"/>
                <a:gd name="connsiteX4" fmla="*/ 14111 w 28222"/>
                <a:gd name="connsiteY4" fmla="*/ 37986 h 42360"/>
                <a:gd name="connsiteX5" fmla="*/ 20538 w 28222"/>
                <a:gd name="connsiteY5" fmla="*/ 33801 h 42360"/>
                <a:gd name="connsiteX6" fmla="*/ 22698 w 28222"/>
                <a:gd name="connsiteY6" fmla="*/ 21191 h 42360"/>
                <a:gd name="connsiteX7" fmla="*/ 20538 w 28222"/>
                <a:gd name="connsiteY7" fmla="*/ 8587 h 42360"/>
                <a:gd name="connsiteX8" fmla="*/ 14111 w 28222"/>
                <a:gd name="connsiteY8" fmla="*/ 4374 h 42360"/>
                <a:gd name="connsiteX9" fmla="*/ 14111 w 28222"/>
                <a:gd name="connsiteY9" fmla="*/ 0 h 42360"/>
                <a:gd name="connsiteX10" fmla="*/ 24585 w 28222"/>
                <a:gd name="connsiteY10" fmla="*/ 5441 h 42360"/>
                <a:gd name="connsiteX11" fmla="*/ 28222 w 28222"/>
                <a:gd name="connsiteY11" fmla="*/ 21191 h 42360"/>
                <a:gd name="connsiteX12" fmla="*/ 24585 w 28222"/>
                <a:gd name="connsiteY12" fmla="*/ 36947 h 42360"/>
                <a:gd name="connsiteX13" fmla="*/ 14111 w 28222"/>
                <a:gd name="connsiteY13" fmla="*/ 42361 h 42360"/>
                <a:gd name="connsiteX14" fmla="*/ 3610 w 28222"/>
                <a:gd name="connsiteY14" fmla="*/ 36947 h 42360"/>
                <a:gd name="connsiteX15" fmla="*/ 0 w 28222"/>
                <a:gd name="connsiteY15" fmla="*/ 21191 h 42360"/>
                <a:gd name="connsiteX16" fmla="*/ 3610 w 28222"/>
                <a:gd name="connsiteY16" fmla="*/ 5441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81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70"/>
                    <a:pt x="27010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4" y="33322"/>
                    <a:pt x="0" y="28070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51B28588-3F81-1B53-E71A-A3ADD7FD59E0}"/>
                </a:ext>
              </a:extLst>
            </p:cNvPr>
            <p:cNvSpPr/>
            <p:nvPr/>
          </p:nvSpPr>
          <p:spPr>
            <a:xfrm>
              <a:off x="7506943" y="448358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0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0 h 42360"/>
                <a:gd name="connsiteX13" fmla="*/ 14111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5" y="36940"/>
                  </a:cubicBezTo>
                  <a:cubicBezTo>
                    <a:pt x="22178" y="40552"/>
                    <a:pt x="18687" y="42361"/>
                    <a:pt x="14111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563182D0-8C8A-338B-9A73-F82ACEA9A6A1}"/>
                </a:ext>
              </a:extLst>
            </p:cNvPr>
            <p:cNvSpPr/>
            <p:nvPr/>
          </p:nvSpPr>
          <p:spPr>
            <a:xfrm>
              <a:off x="7544873" y="4518202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F454D676-141A-0758-1881-EEAF3FE38AAB}"/>
                </a:ext>
              </a:extLst>
            </p:cNvPr>
            <p:cNvSpPr/>
            <p:nvPr/>
          </p:nvSpPr>
          <p:spPr>
            <a:xfrm>
              <a:off x="7560378" y="448358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0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0 h 42360"/>
                <a:gd name="connsiteX13" fmla="*/ 14110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0"/>
                    <a:pt x="14110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74"/>
                    <a:pt x="21977" y="11375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4" y="36940"/>
                  </a:cubicBezTo>
                  <a:cubicBezTo>
                    <a:pt x="22178" y="40552"/>
                    <a:pt x="18687" y="42361"/>
                    <a:pt x="14110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3BE3690-AD5C-AD0C-E776-8AA9850E3B29}"/>
                </a:ext>
              </a:extLst>
            </p:cNvPr>
            <p:cNvSpPr/>
            <p:nvPr/>
          </p:nvSpPr>
          <p:spPr>
            <a:xfrm>
              <a:off x="7596421" y="4483584"/>
              <a:ext cx="25924" cy="41564"/>
            </a:xfrm>
            <a:custGeom>
              <a:avLst/>
              <a:gdLst>
                <a:gd name="connsiteX0" fmla="*/ 6645 w 25924"/>
                <a:gd name="connsiteY0" fmla="*/ 36913 h 41564"/>
                <a:gd name="connsiteX1" fmla="*/ 25924 w 25924"/>
                <a:gd name="connsiteY1" fmla="*/ 36913 h 41564"/>
                <a:gd name="connsiteX2" fmla="*/ 25924 w 25924"/>
                <a:gd name="connsiteY2" fmla="*/ 41564 h 41564"/>
                <a:gd name="connsiteX3" fmla="*/ 0 w 25924"/>
                <a:gd name="connsiteY3" fmla="*/ 41564 h 41564"/>
                <a:gd name="connsiteX4" fmla="*/ 0 w 25924"/>
                <a:gd name="connsiteY4" fmla="*/ 36913 h 41564"/>
                <a:gd name="connsiteX5" fmla="*/ 8559 w 25924"/>
                <a:gd name="connsiteY5" fmla="*/ 28191 h 41564"/>
                <a:gd name="connsiteX6" fmla="*/ 15396 w 25924"/>
                <a:gd name="connsiteY6" fmla="*/ 21110 h 41564"/>
                <a:gd name="connsiteX7" fmla="*/ 19088 w 25924"/>
                <a:gd name="connsiteY7" fmla="*/ 16080 h 41564"/>
                <a:gd name="connsiteX8" fmla="*/ 20154 w 25924"/>
                <a:gd name="connsiteY8" fmla="*/ 12003 h 41564"/>
                <a:gd name="connsiteX9" fmla="*/ 17857 w 25924"/>
                <a:gd name="connsiteY9" fmla="*/ 6697 h 41564"/>
                <a:gd name="connsiteX10" fmla="*/ 11923 w 25924"/>
                <a:gd name="connsiteY10" fmla="*/ 4644 h 41564"/>
                <a:gd name="connsiteX11" fmla="*/ 6426 w 25924"/>
                <a:gd name="connsiteY11" fmla="*/ 5549 h 41564"/>
                <a:gd name="connsiteX12" fmla="*/ 273 w 25924"/>
                <a:gd name="connsiteY12" fmla="*/ 8283 h 41564"/>
                <a:gd name="connsiteX13" fmla="*/ 273 w 25924"/>
                <a:gd name="connsiteY13" fmla="*/ 2707 h 41564"/>
                <a:gd name="connsiteX14" fmla="*/ 6508 w 25924"/>
                <a:gd name="connsiteY14" fmla="*/ 682 h 41564"/>
                <a:gd name="connsiteX15" fmla="*/ 11814 w 25924"/>
                <a:gd name="connsiteY15" fmla="*/ 0 h 41564"/>
                <a:gd name="connsiteX16" fmla="*/ 21932 w 25924"/>
                <a:gd name="connsiteY16" fmla="*/ 3173 h 41564"/>
                <a:gd name="connsiteX17" fmla="*/ 25706 w 25924"/>
                <a:gd name="connsiteY17" fmla="*/ 11645 h 41564"/>
                <a:gd name="connsiteX18" fmla="*/ 24748 w 25924"/>
                <a:gd name="connsiteY18" fmla="*/ 16431 h 41564"/>
                <a:gd name="connsiteX19" fmla="*/ 21330 w 25924"/>
                <a:gd name="connsiteY19" fmla="*/ 21737 h 41564"/>
                <a:gd name="connsiteX20" fmla="*/ 16982 w 25924"/>
                <a:gd name="connsiteY20" fmla="*/ 26335 h 41564"/>
                <a:gd name="connsiteX21" fmla="*/ 6645 w 25924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4" h="41564">
                  <a:moveTo>
                    <a:pt x="6645" y="36913"/>
                  </a:moveTo>
                  <a:lnTo>
                    <a:pt x="25924" y="36913"/>
                  </a:lnTo>
                  <a:lnTo>
                    <a:pt x="25924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6" y="34746"/>
                    <a:pt x="4950" y="31837"/>
                    <a:pt x="8559" y="28191"/>
                  </a:cubicBezTo>
                  <a:cubicBezTo>
                    <a:pt x="12187" y="24525"/>
                    <a:pt x="14466" y="22169"/>
                    <a:pt x="15396" y="21110"/>
                  </a:cubicBezTo>
                  <a:cubicBezTo>
                    <a:pt x="17164" y="19118"/>
                    <a:pt x="18395" y="17444"/>
                    <a:pt x="19088" y="16080"/>
                  </a:cubicBezTo>
                  <a:cubicBezTo>
                    <a:pt x="19799" y="14696"/>
                    <a:pt x="20154" y="13333"/>
                    <a:pt x="20154" y="12003"/>
                  </a:cubicBezTo>
                  <a:cubicBezTo>
                    <a:pt x="20154" y="9836"/>
                    <a:pt x="19389" y="8067"/>
                    <a:pt x="17857" y="6697"/>
                  </a:cubicBezTo>
                  <a:cubicBezTo>
                    <a:pt x="16344" y="5326"/>
                    <a:pt x="14366" y="4644"/>
                    <a:pt x="11923" y="4644"/>
                  </a:cubicBezTo>
                  <a:cubicBezTo>
                    <a:pt x="10191" y="4644"/>
                    <a:pt x="8359" y="4948"/>
                    <a:pt x="6426" y="5549"/>
                  </a:cubicBezTo>
                  <a:cubicBezTo>
                    <a:pt x="4512" y="6150"/>
                    <a:pt x="2461" y="7061"/>
                    <a:pt x="273" y="8283"/>
                  </a:cubicBezTo>
                  <a:lnTo>
                    <a:pt x="273" y="2707"/>
                  </a:lnTo>
                  <a:cubicBezTo>
                    <a:pt x="2498" y="1809"/>
                    <a:pt x="4576" y="1134"/>
                    <a:pt x="6508" y="682"/>
                  </a:cubicBezTo>
                  <a:cubicBezTo>
                    <a:pt x="8441" y="230"/>
                    <a:pt x="10209" y="0"/>
                    <a:pt x="11814" y="0"/>
                  </a:cubicBezTo>
                  <a:cubicBezTo>
                    <a:pt x="16043" y="0"/>
                    <a:pt x="19416" y="1060"/>
                    <a:pt x="21932" y="3173"/>
                  </a:cubicBezTo>
                  <a:cubicBezTo>
                    <a:pt x="24448" y="5286"/>
                    <a:pt x="25706" y="8114"/>
                    <a:pt x="25706" y="11645"/>
                  </a:cubicBezTo>
                  <a:cubicBezTo>
                    <a:pt x="25706" y="13326"/>
                    <a:pt x="25386" y="14919"/>
                    <a:pt x="24748" y="16431"/>
                  </a:cubicBezTo>
                  <a:cubicBezTo>
                    <a:pt x="24129" y="17923"/>
                    <a:pt x="22989" y="19692"/>
                    <a:pt x="21330" y="21737"/>
                  </a:cubicBezTo>
                  <a:cubicBezTo>
                    <a:pt x="20875" y="22271"/>
                    <a:pt x="19425" y="23803"/>
                    <a:pt x="16982" y="26335"/>
                  </a:cubicBezTo>
                  <a:cubicBezTo>
                    <a:pt x="14539" y="28853"/>
                    <a:pt x="11094" y="32377"/>
                    <a:pt x="6645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35A9D706-A503-8835-36E5-4BC7BC04FA16}"/>
                </a:ext>
              </a:extLst>
            </p:cNvPr>
            <p:cNvSpPr/>
            <p:nvPr/>
          </p:nvSpPr>
          <p:spPr>
            <a:xfrm>
              <a:off x="7632273" y="4484320"/>
              <a:ext cx="26417" cy="41625"/>
            </a:xfrm>
            <a:custGeom>
              <a:avLst/>
              <a:gdLst>
                <a:gd name="connsiteX0" fmla="*/ 1723 w 26417"/>
                <a:gd name="connsiteY0" fmla="*/ 0 h 41625"/>
                <a:gd name="connsiteX1" fmla="*/ 23409 w 26417"/>
                <a:gd name="connsiteY1" fmla="*/ 0 h 41625"/>
                <a:gd name="connsiteX2" fmla="*/ 23409 w 26417"/>
                <a:gd name="connsiteY2" fmla="*/ 4651 h 41625"/>
                <a:gd name="connsiteX3" fmla="*/ 6782 w 26417"/>
                <a:gd name="connsiteY3" fmla="*/ 4651 h 41625"/>
                <a:gd name="connsiteX4" fmla="*/ 6782 w 26417"/>
                <a:gd name="connsiteY4" fmla="*/ 14656 h 41625"/>
                <a:gd name="connsiteX5" fmla="*/ 9188 w 26417"/>
                <a:gd name="connsiteY5" fmla="*/ 14055 h 41625"/>
                <a:gd name="connsiteX6" fmla="*/ 11595 w 26417"/>
                <a:gd name="connsiteY6" fmla="*/ 13839 h 41625"/>
                <a:gd name="connsiteX7" fmla="*/ 22424 w 26417"/>
                <a:gd name="connsiteY7" fmla="*/ 17586 h 41625"/>
                <a:gd name="connsiteX8" fmla="*/ 26417 w 26417"/>
                <a:gd name="connsiteY8" fmla="*/ 27732 h 41625"/>
                <a:gd name="connsiteX9" fmla="*/ 22315 w 26417"/>
                <a:gd name="connsiteY9" fmla="*/ 37987 h 41625"/>
                <a:gd name="connsiteX10" fmla="*/ 10747 w 26417"/>
                <a:gd name="connsiteY10" fmla="*/ 41625 h 41625"/>
                <a:gd name="connsiteX11" fmla="*/ 5496 w 26417"/>
                <a:gd name="connsiteY11" fmla="*/ 41186 h 41625"/>
                <a:gd name="connsiteX12" fmla="*/ 0 w 26417"/>
                <a:gd name="connsiteY12" fmla="*/ 39870 h 41625"/>
                <a:gd name="connsiteX13" fmla="*/ 0 w 26417"/>
                <a:gd name="connsiteY13" fmla="*/ 34321 h 41625"/>
                <a:gd name="connsiteX14" fmla="*/ 5087 w 26417"/>
                <a:gd name="connsiteY14" fmla="*/ 36319 h 41625"/>
                <a:gd name="connsiteX15" fmla="*/ 10638 w 26417"/>
                <a:gd name="connsiteY15" fmla="*/ 36974 h 41625"/>
                <a:gd name="connsiteX16" fmla="*/ 18130 w 26417"/>
                <a:gd name="connsiteY16" fmla="*/ 34483 h 41625"/>
                <a:gd name="connsiteX17" fmla="*/ 20893 w 26417"/>
                <a:gd name="connsiteY17" fmla="*/ 27732 h 41625"/>
                <a:gd name="connsiteX18" fmla="*/ 18130 w 26417"/>
                <a:gd name="connsiteY18" fmla="*/ 20975 h 41625"/>
                <a:gd name="connsiteX19" fmla="*/ 10638 w 26417"/>
                <a:gd name="connsiteY19" fmla="*/ 18490 h 41625"/>
                <a:gd name="connsiteX20" fmla="*/ 6208 w 26417"/>
                <a:gd name="connsiteY20" fmla="*/ 18976 h 41625"/>
                <a:gd name="connsiteX21" fmla="*/ 1723 w 26417"/>
                <a:gd name="connsiteY21" fmla="*/ 20509 h 41625"/>
                <a:gd name="connsiteX22" fmla="*/ 1723 w 26417"/>
                <a:gd name="connsiteY22" fmla="*/ 0 h 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5">
                  <a:moveTo>
                    <a:pt x="1723" y="0"/>
                  </a:moveTo>
                  <a:lnTo>
                    <a:pt x="23409" y="0"/>
                  </a:lnTo>
                  <a:lnTo>
                    <a:pt x="23409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5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4"/>
                    <a:pt x="26417" y="23466"/>
                    <a:pt x="26417" y="27732"/>
                  </a:cubicBezTo>
                  <a:cubicBezTo>
                    <a:pt x="26417" y="32127"/>
                    <a:pt x="25049" y="35543"/>
                    <a:pt x="22315" y="37987"/>
                  </a:cubicBezTo>
                  <a:cubicBezTo>
                    <a:pt x="19580" y="40410"/>
                    <a:pt x="15725" y="41625"/>
                    <a:pt x="10747" y="41625"/>
                  </a:cubicBezTo>
                  <a:cubicBezTo>
                    <a:pt x="9033" y="41625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1" y="35212"/>
                    <a:pt x="3336" y="35880"/>
                    <a:pt x="5087" y="36319"/>
                  </a:cubicBezTo>
                  <a:cubicBezTo>
                    <a:pt x="6837" y="36758"/>
                    <a:pt x="8688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21"/>
                    <a:pt x="13792" y="18490"/>
                    <a:pt x="10638" y="18490"/>
                  </a:cubicBezTo>
                  <a:cubicBezTo>
                    <a:pt x="9161" y="18490"/>
                    <a:pt x="7684" y="18652"/>
                    <a:pt x="6208" y="18976"/>
                  </a:cubicBezTo>
                  <a:cubicBezTo>
                    <a:pt x="4749" y="19307"/>
                    <a:pt x="3255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AFBFFE7-2A07-DC63-F11C-C0EF33AD2F9E}"/>
                </a:ext>
              </a:extLst>
            </p:cNvPr>
            <p:cNvSpPr/>
            <p:nvPr/>
          </p:nvSpPr>
          <p:spPr>
            <a:xfrm>
              <a:off x="7505767" y="427780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1 w 28221"/>
                <a:gd name="connsiteY4" fmla="*/ 37984 h 42360"/>
                <a:gd name="connsiteX5" fmla="*/ 20537 w 28221"/>
                <a:gd name="connsiteY5" fmla="*/ 33800 h 42360"/>
                <a:gd name="connsiteX6" fmla="*/ 22698 w 28221"/>
                <a:gd name="connsiteY6" fmla="*/ 21194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2 h 42360"/>
                <a:gd name="connsiteX11" fmla="*/ 28222 w 28221"/>
                <a:gd name="connsiteY11" fmla="*/ 21194 h 42360"/>
                <a:gd name="connsiteX12" fmla="*/ 24585 w 28221"/>
                <a:gd name="connsiteY12" fmla="*/ 36945 h 42360"/>
                <a:gd name="connsiteX13" fmla="*/ 14111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B7A56882-CEA9-0220-69A3-45BE28A5F26C}"/>
                </a:ext>
              </a:extLst>
            </p:cNvPr>
            <p:cNvSpPr/>
            <p:nvPr/>
          </p:nvSpPr>
          <p:spPr>
            <a:xfrm>
              <a:off x="7543697" y="4312425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7 h 6946"/>
                <a:gd name="connsiteX3" fmla="*/ 0 w 5770"/>
                <a:gd name="connsiteY3" fmla="*/ 6947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BBD2586-092D-BFB3-F9B1-416B7AE015B1}"/>
                </a:ext>
              </a:extLst>
            </p:cNvPr>
            <p:cNvSpPr/>
            <p:nvPr/>
          </p:nvSpPr>
          <p:spPr>
            <a:xfrm>
              <a:off x="7559202" y="427780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0 w 28221"/>
                <a:gd name="connsiteY4" fmla="*/ 37984 h 42360"/>
                <a:gd name="connsiteX5" fmla="*/ 20537 w 28221"/>
                <a:gd name="connsiteY5" fmla="*/ 33800 h 42360"/>
                <a:gd name="connsiteX6" fmla="*/ 22697 w 28221"/>
                <a:gd name="connsiteY6" fmla="*/ 21194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2 h 42360"/>
                <a:gd name="connsiteX11" fmla="*/ 28222 w 28221"/>
                <a:gd name="connsiteY11" fmla="*/ 21194 h 42360"/>
                <a:gd name="connsiteX12" fmla="*/ 24584 w 28221"/>
                <a:gd name="connsiteY12" fmla="*/ 36945 h 42360"/>
                <a:gd name="connsiteX13" fmla="*/ 14110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1"/>
                    <a:pt x="22697" y="21194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4" y="36945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F44D5DBC-2018-95F4-32D2-6BC97BEC4E62}"/>
                </a:ext>
              </a:extLst>
            </p:cNvPr>
            <p:cNvSpPr/>
            <p:nvPr/>
          </p:nvSpPr>
          <p:spPr>
            <a:xfrm>
              <a:off x="7595464" y="4278543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8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2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20 h 41621"/>
                <a:gd name="connsiteX14" fmla="*/ 5086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7 w 26417"/>
                <a:gd name="connsiteY20" fmla="*/ 18978 h 41621"/>
                <a:gd name="connsiteX21" fmla="*/ 1723 w 26417"/>
                <a:gd name="connsiteY21" fmla="*/ 20510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8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2"/>
                    <a:pt x="10747" y="41622"/>
                  </a:cubicBezTo>
                  <a:cubicBezTo>
                    <a:pt x="9033" y="41622"/>
                    <a:pt x="7283" y="41476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20"/>
                  </a:lnTo>
                  <a:cubicBezTo>
                    <a:pt x="1641" y="35213"/>
                    <a:pt x="3336" y="35879"/>
                    <a:pt x="5086" y="36316"/>
                  </a:cubicBezTo>
                  <a:cubicBezTo>
                    <a:pt x="6836" y="36754"/>
                    <a:pt x="8687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4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7" y="18978"/>
                  </a:cubicBezTo>
                  <a:cubicBezTo>
                    <a:pt x="4749" y="19306"/>
                    <a:pt x="3255" y="19817"/>
                    <a:pt x="1723" y="20510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F8EE09EF-9A47-32B4-AA58-58C4215E5A11}"/>
                </a:ext>
              </a:extLst>
            </p:cNvPr>
            <p:cNvSpPr/>
            <p:nvPr/>
          </p:nvSpPr>
          <p:spPr>
            <a:xfrm>
              <a:off x="7630467" y="4277804"/>
              <a:ext cx="28222" cy="42360"/>
            </a:xfrm>
            <a:custGeom>
              <a:avLst/>
              <a:gdLst>
                <a:gd name="connsiteX0" fmla="*/ 14111 w 28222"/>
                <a:gd name="connsiteY0" fmla="*/ 4375 h 42360"/>
                <a:gd name="connsiteX1" fmla="*/ 7684 w 28222"/>
                <a:gd name="connsiteY1" fmla="*/ 8587 h 42360"/>
                <a:gd name="connsiteX2" fmla="*/ 5552 w 28222"/>
                <a:gd name="connsiteY2" fmla="*/ 21194 h 42360"/>
                <a:gd name="connsiteX3" fmla="*/ 7684 w 28222"/>
                <a:gd name="connsiteY3" fmla="*/ 33800 h 42360"/>
                <a:gd name="connsiteX4" fmla="*/ 14111 w 28222"/>
                <a:gd name="connsiteY4" fmla="*/ 37984 h 42360"/>
                <a:gd name="connsiteX5" fmla="*/ 20538 w 28222"/>
                <a:gd name="connsiteY5" fmla="*/ 33800 h 42360"/>
                <a:gd name="connsiteX6" fmla="*/ 22698 w 28222"/>
                <a:gd name="connsiteY6" fmla="*/ 21194 h 42360"/>
                <a:gd name="connsiteX7" fmla="*/ 20538 w 28222"/>
                <a:gd name="connsiteY7" fmla="*/ 8587 h 42360"/>
                <a:gd name="connsiteX8" fmla="*/ 14111 w 28222"/>
                <a:gd name="connsiteY8" fmla="*/ 4375 h 42360"/>
                <a:gd name="connsiteX9" fmla="*/ 14111 w 28222"/>
                <a:gd name="connsiteY9" fmla="*/ 0 h 42360"/>
                <a:gd name="connsiteX10" fmla="*/ 24585 w 28222"/>
                <a:gd name="connsiteY10" fmla="*/ 5442 h 42360"/>
                <a:gd name="connsiteX11" fmla="*/ 28222 w 28222"/>
                <a:gd name="connsiteY11" fmla="*/ 21194 h 42360"/>
                <a:gd name="connsiteX12" fmla="*/ 24585 w 28222"/>
                <a:gd name="connsiteY12" fmla="*/ 36945 h 42360"/>
                <a:gd name="connsiteX13" fmla="*/ 14111 w 28222"/>
                <a:gd name="connsiteY13" fmla="*/ 42360 h 42360"/>
                <a:gd name="connsiteX14" fmla="*/ 3610 w 28222"/>
                <a:gd name="connsiteY14" fmla="*/ 36945 h 42360"/>
                <a:gd name="connsiteX15" fmla="*/ 0 w 28222"/>
                <a:gd name="connsiteY15" fmla="*/ 21194 h 42360"/>
                <a:gd name="connsiteX16" fmla="*/ 3610 w 28222"/>
                <a:gd name="connsiteY16" fmla="*/ 5442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9"/>
                    <a:pt x="5552" y="21194"/>
                  </a:cubicBezTo>
                  <a:cubicBezTo>
                    <a:pt x="5552" y="26791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4"/>
                  </a:cubicBezTo>
                  <a:cubicBezTo>
                    <a:pt x="28222" y="28067"/>
                    <a:pt x="27010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4" y="33317"/>
                    <a:pt x="0" y="28067"/>
                    <a:pt x="0" y="21194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8228650C-033A-017A-7C44-7A88F61DB338}"/>
                </a:ext>
              </a:extLst>
            </p:cNvPr>
            <p:cNvSpPr/>
            <p:nvPr/>
          </p:nvSpPr>
          <p:spPr>
            <a:xfrm>
              <a:off x="7506943" y="4072026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6 h 42359"/>
                <a:gd name="connsiteX13" fmla="*/ 14111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6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198462E3-ECF5-1CE5-CFA4-90A9D5CA0C9E}"/>
                </a:ext>
              </a:extLst>
            </p:cNvPr>
            <p:cNvSpPr/>
            <p:nvPr/>
          </p:nvSpPr>
          <p:spPr>
            <a:xfrm>
              <a:off x="7544873" y="4106646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2B242AA5-1C6D-7D2E-0B48-3C77D07F973E}"/>
                </a:ext>
              </a:extLst>
            </p:cNvPr>
            <p:cNvSpPr/>
            <p:nvPr/>
          </p:nvSpPr>
          <p:spPr>
            <a:xfrm>
              <a:off x="7560378" y="4072026"/>
              <a:ext cx="28221" cy="42359"/>
            </a:xfrm>
            <a:custGeom>
              <a:avLst/>
              <a:gdLst>
                <a:gd name="connsiteX0" fmla="*/ 14110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0 w 28221"/>
                <a:gd name="connsiteY4" fmla="*/ 37984 h 42359"/>
                <a:gd name="connsiteX5" fmla="*/ 20537 w 28221"/>
                <a:gd name="connsiteY5" fmla="*/ 33800 h 42359"/>
                <a:gd name="connsiteX6" fmla="*/ 22697 w 28221"/>
                <a:gd name="connsiteY6" fmla="*/ 21193 h 42359"/>
                <a:gd name="connsiteX7" fmla="*/ 20537 w 28221"/>
                <a:gd name="connsiteY7" fmla="*/ 8587 h 42359"/>
                <a:gd name="connsiteX8" fmla="*/ 14110 w 28221"/>
                <a:gd name="connsiteY8" fmla="*/ 4375 h 42359"/>
                <a:gd name="connsiteX9" fmla="*/ 14110 w 28221"/>
                <a:gd name="connsiteY9" fmla="*/ 0 h 42359"/>
                <a:gd name="connsiteX10" fmla="*/ 24584 w 28221"/>
                <a:gd name="connsiteY10" fmla="*/ 5442 h 42359"/>
                <a:gd name="connsiteX11" fmla="*/ 28222 w 28221"/>
                <a:gd name="connsiteY11" fmla="*/ 21193 h 42359"/>
                <a:gd name="connsiteX12" fmla="*/ 24584 w 28221"/>
                <a:gd name="connsiteY12" fmla="*/ 36946 h 42359"/>
                <a:gd name="connsiteX13" fmla="*/ 14110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0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0"/>
                    <a:pt x="22697" y="21193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4" y="36946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82ECF392-0F65-3B9B-C373-CB944F984BAE}"/>
                </a:ext>
              </a:extLst>
            </p:cNvPr>
            <p:cNvSpPr/>
            <p:nvPr/>
          </p:nvSpPr>
          <p:spPr>
            <a:xfrm>
              <a:off x="7596913" y="4072764"/>
              <a:ext cx="26252" cy="40828"/>
            </a:xfrm>
            <a:custGeom>
              <a:avLst/>
              <a:gdLst>
                <a:gd name="connsiteX0" fmla="*/ 0 w 26252"/>
                <a:gd name="connsiteY0" fmla="*/ 0 h 40828"/>
                <a:gd name="connsiteX1" fmla="*/ 26252 w 26252"/>
                <a:gd name="connsiteY1" fmla="*/ 0 h 40828"/>
                <a:gd name="connsiteX2" fmla="*/ 26252 w 26252"/>
                <a:gd name="connsiteY2" fmla="*/ 2351 h 40828"/>
                <a:gd name="connsiteX3" fmla="*/ 11431 w 26252"/>
                <a:gd name="connsiteY3" fmla="*/ 40829 h 40828"/>
                <a:gd name="connsiteX4" fmla="*/ 5661 w 26252"/>
                <a:gd name="connsiteY4" fmla="*/ 40829 h 40828"/>
                <a:gd name="connsiteX5" fmla="*/ 19608 w 26252"/>
                <a:gd name="connsiteY5" fmla="*/ 4649 h 40828"/>
                <a:gd name="connsiteX6" fmla="*/ 0 w 26252"/>
                <a:gd name="connsiteY6" fmla="*/ 4649 h 40828"/>
                <a:gd name="connsiteX7" fmla="*/ 0 w 26252"/>
                <a:gd name="connsiteY7" fmla="*/ 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52" h="40828">
                  <a:moveTo>
                    <a:pt x="0" y="0"/>
                  </a:moveTo>
                  <a:lnTo>
                    <a:pt x="26252" y="0"/>
                  </a:lnTo>
                  <a:lnTo>
                    <a:pt x="26252" y="2351"/>
                  </a:lnTo>
                  <a:lnTo>
                    <a:pt x="11431" y="40829"/>
                  </a:lnTo>
                  <a:lnTo>
                    <a:pt x="5661" y="40829"/>
                  </a:lnTo>
                  <a:lnTo>
                    <a:pt x="19608" y="4649"/>
                  </a:lnTo>
                  <a:lnTo>
                    <a:pt x="0" y="4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DB032FD-EC97-8031-C7E1-65FFB2E33891}"/>
                </a:ext>
              </a:extLst>
            </p:cNvPr>
            <p:cNvSpPr/>
            <p:nvPr/>
          </p:nvSpPr>
          <p:spPr>
            <a:xfrm>
              <a:off x="7632273" y="4072764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7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1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19 h 41621"/>
                <a:gd name="connsiteX14" fmla="*/ 5087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8 w 26417"/>
                <a:gd name="connsiteY20" fmla="*/ 18978 h 41621"/>
                <a:gd name="connsiteX21" fmla="*/ 1723 w 26417"/>
                <a:gd name="connsiteY21" fmla="*/ 20509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7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1"/>
                    <a:pt x="10747" y="41621"/>
                  </a:cubicBezTo>
                  <a:cubicBezTo>
                    <a:pt x="9033" y="41621"/>
                    <a:pt x="7283" y="41475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19"/>
                  </a:lnTo>
                  <a:cubicBezTo>
                    <a:pt x="1641" y="35213"/>
                    <a:pt x="3336" y="35878"/>
                    <a:pt x="5087" y="36316"/>
                  </a:cubicBezTo>
                  <a:cubicBezTo>
                    <a:pt x="6837" y="36754"/>
                    <a:pt x="8688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3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8" y="18978"/>
                  </a:cubicBezTo>
                  <a:cubicBezTo>
                    <a:pt x="4749" y="19306"/>
                    <a:pt x="3255" y="19817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5682D57-B3A6-4F44-CD9C-55103D4C72BA}"/>
                </a:ext>
              </a:extLst>
            </p:cNvPr>
            <p:cNvSpPr/>
            <p:nvPr/>
          </p:nvSpPr>
          <p:spPr>
            <a:xfrm>
              <a:off x="7505767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FFF78FB-F276-47AD-02F3-CD46D0A46B6E}"/>
                </a:ext>
              </a:extLst>
            </p:cNvPr>
            <p:cNvSpPr/>
            <p:nvPr/>
          </p:nvSpPr>
          <p:spPr>
            <a:xfrm>
              <a:off x="7543697" y="3900868"/>
              <a:ext cx="5770" cy="6945"/>
            </a:xfrm>
            <a:custGeom>
              <a:avLst/>
              <a:gdLst>
                <a:gd name="connsiteX0" fmla="*/ 0 w 5770"/>
                <a:gd name="connsiteY0" fmla="*/ 0 h 6945"/>
                <a:gd name="connsiteX1" fmla="*/ 5771 w 5770"/>
                <a:gd name="connsiteY1" fmla="*/ 0 h 6945"/>
                <a:gd name="connsiteX2" fmla="*/ 5771 w 5770"/>
                <a:gd name="connsiteY2" fmla="*/ 6946 h 6945"/>
                <a:gd name="connsiteX3" fmla="*/ 0 w 5770"/>
                <a:gd name="connsiteY3" fmla="*/ 6946 h 6945"/>
                <a:gd name="connsiteX4" fmla="*/ 0 w 5770"/>
                <a:gd name="connsiteY4" fmla="*/ 0 h 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5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03F0DD90-67B2-FE17-04F0-DC9EC28E452A}"/>
                </a:ext>
              </a:extLst>
            </p:cNvPr>
            <p:cNvSpPr/>
            <p:nvPr/>
          </p:nvSpPr>
          <p:spPr>
            <a:xfrm>
              <a:off x="7561664" y="3866985"/>
              <a:ext cx="24310" cy="40828"/>
            </a:xfrm>
            <a:custGeom>
              <a:avLst/>
              <a:gdLst>
                <a:gd name="connsiteX0" fmla="*/ 793 w 24310"/>
                <a:gd name="connsiteY0" fmla="*/ 36180 h 40828"/>
                <a:gd name="connsiteX1" fmla="*/ 9817 w 24310"/>
                <a:gd name="connsiteY1" fmla="*/ 36180 h 40828"/>
                <a:gd name="connsiteX2" fmla="*/ 9817 w 24310"/>
                <a:gd name="connsiteY2" fmla="*/ 5032 h 40828"/>
                <a:gd name="connsiteX3" fmla="*/ 0 w 24310"/>
                <a:gd name="connsiteY3" fmla="*/ 7001 h 40828"/>
                <a:gd name="connsiteX4" fmla="*/ 0 w 24310"/>
                <a:gd name="connsiteY4" fmla="*/ 1969 h 40828"/>
                <a:gd name="connsiteX5" fmla="*/ 9762 w 24310"/>
                <a:gd name="connsiteY5" fmla="*/ 0 h 40828"/>
                <a:gd name="connsiteX6" fmla="*/ 15286 w 24310"/>
                <a:gd name="connsiteY6" fmla="*/ 0 h 40828"/>
                <a:gd name="connsiteX7" fmla="*/ 15286 w 24310"/>
                <a:gd name="connsiteY7" fmla="*/ 36180 h 40828"/>
                <a:gd name="connsiteX8" fmla="*/ 24311 w 24310"/>
                <a:gd name="connsiteY8" fmla="*/ 36180 h 40828"/>
                <a:gd name="connsiteX9" fmla="*/ 24311 w 24310"/>
                <a:gd name="connsiteY9" fmla="*/ 40829 h 40828"/>
                <a:gd name="connsiteX10" fmla="*/ 793 w 24310"/>
                <a:gd name="connsiteY10" fmla="*/ 40829 h 40828"/>
                <a:gd name="connsiteX11" fmla="*/ 793 w 24310"/>
                <a:gd name="connsiteY11" fmla="*/ 3618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10" h="40828">
                  <a:moveTo>
                    <a:pt x="793" y="36180"/>
                  </a:moveTo>
                  <a:lnTo>
                    <a:pt x="9817" y="36180"/>
                  </a:lnTo>
                  <a:lnTo>
                    <a:pt x="9817" y="5032"/>
                  </a:lnTo>
                  <a:lnTo>
                    <a:pt x="0" y="7001"/>
                  </a:lnTo>
                  <a:lnTo>
                    <a:pt x="0" y="1969"/>
                  </a:lnTo>
                  <a:lnTo>
                    <a:pt x="9762" y="0"/>
                  </a:lnTo>
                  <a:lnTo>
                    <a:pt x="15286" y="0"/>
                  </a:lnTo>
                  <a:lnTo>
                    <a:pt x="15286" y="36180"/>
                  </a:lnTo>
                  <a:lnTo>
                    <a:pt x="24311" y="36180"/>
                  </a:lnTo>
                  <a:lnTo>
                    <a:pt x="24311" y="40829"/>
                  </a:lnTo>
                  <a:lnTo>
                    <a:pt x="793" y="40829"/>
                  </a:lnTo>
                  <a:lnTo>
                    <a:pt x="793" y="361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36E4C665-D86B-FBC4-7513-EB3CBA576A86}"/>
                </a:ext>
              </a:extLst>
            </p:cNvPr>
            <p:cNvSpPr/>
            <p:nvPr/>
          </p:nvSpPr>
          <p:spPr>
            <a:xfrm>
              <a:off x="7594835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269600-9C9D-5290-4E4D-61DB0F850EC5}"/>
                </a:ext>
              </a:extLst>
            </p:cNvPr>
            <p:cNvSpPr/>
            <p:nvPr/>
          </p:nvSpPr>
          <p:spPr>
            <a:xfrm>
              <a:off x="7630467" y="3866247"/>
              <a:ext cx="28222" cy="42359"/>
            </a:xfrm>
            <a:custGeom>
              <a:avLst/>
              <a:gdLst>
                <a:gd name="connsiteX0" fmla="*/ 14111 w 28222"/>
                <a:gd name="connsiteY0" fmla="*/ 4375 h 42359"/>
                <a:gd name="connsiteX1" fmla="*/ 7684 w 28222"/>
                <a:gd name="connsiteY1" fmla="*/ 8587 h 42359"/>
                <a:gd name="connsiteX2" fmla="*/ 5552 w 28222"/>
                <a:gd name="connsiteY2" fmla="*/ 21193 h 42359"/>
                <a:gd name="connsiteX3" fmla="*/ 7684 w 28222"/>
                <a:gd name="connsiteY3" fmla="*/ 33800 h 42359"/>
                <a:gd name="connsiteX4" fmla="*/ 14111 w 28222"/>
                <a:gd name="connsiteY4" fmla="*/ 37984 h 42359"/>
                <a:gd name="connsiteX5" fmla="*/ 20538 w 28222"/>
                <a:gd name="connsiteY5" fmla="*/ 33800 h 42359"/>
                <a:gd name="connsiteX6" fmla="*/ 22698 w 28222"/>
                <a:gd name="connsiteY6" fmla="*/ 21193 h 42359"/>
                <a:gd name="connsiteX7" fmla="*/ 20538 w 28222"/>
                <a:gd name="connsiteY7" fmla="*/ 8587 h 42359"/>
                <a:gd name="connsiteX8" fmla="*/ 14111 w 28222"/>
                <a:gd name="connsiteY8" fmla="*/ 4375 h 42359"/>
                <a:gd name="connsiteX9" fmla="*/ 14111 w 28222"/>
                <a:gd name="connsiteY9" fmla="*/ 0 h 42359"/>
                <a:gd name="connsiteX10" fmla="*/ 24585 w 28222"/>
                <a:gd name="connsiteY10" fmla="*/ 5442 h 42359"/>
                <a:gd name="connsiteX11" fmla="*/ 28222 w 28222"/>
                <a:gd name="connsiteY11" fmla="*/ 21193 h 42359"/>
                <a:gd name="connsiteX12" fmla="*/ 24585 w 28222"/>
                <a:gd name="connsiteY12" fmla="*/ 36945 h 42359"/>
                <a:gd name="connsiteX13" fmla="*/ 14111 w 28222"/>
                <a:gd name="connsiteY13" fmla="*/ 42360 h 42359"/>
                <a:gd name="connsiteX14" fmla="*/ 3610 w 28222"/>
                <a:gd name="connsiteY14" fmla="*/ 36945 h 42359"/>
                <a:gd name="connsiteX15" fmla="*/ 0 w 28222"/>
                <a:gd name="connsiteY15" fmla="*/ 21193 h 42359"/>
                <a:gd name="connsiteX16" fmla="*/ 3610 w 28222"/>
                <a:gd name="connsiteY16" fmla="*/ 5442 h 42359"/>
                <a:gd name="connsiteX17" fmla="*/ 14111 w 28222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9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8"/>
                    <a:pt x="5552" y="21193"/>
                  </a:cubicBezTo>
                  <a:cubicBezTo>
                    <a:pt x="5552" y="26790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3"/>
                  </a:cubicBezTo>
                  <a:cubicBezTo>
                    <a:pt x="28222" y="28066"/>
                    <a:pt x="27010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4" y="33317"/>
                    <a:pt x="0" y="28066"/>
                    <a:pt x="0" y="21193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6FFD816B-F7B5-0B9F-5D9B-468193669EA9}"/>
                </a:ext>
              </a:extLst>
            </p:cNvPr>
            <p:cNvSpPr/>
            <p:nvPr/>
          </p:nvSpPr>
          <p:spPr>
            <a:xfrm>
              <a:off x="7449892" y="4341025"/>
              <a:ext cx="34153" cy="22839"/>
            </a:xfrm>
            <a:custGeom>
              <a:avLst/>
              <a:gdLst>
                <a:gd name="connsiteX0" fmla="*/ 1850 w 34153"/>
                <a:gd name="connsiteY0" fmla="*/ 22840 h 22839"/>
                <a:gd name="connsiteX1" fmla="*/ 593 w 34153"/>
                <a:gd name="connsiteY1" fmla="*/ 22342 h 22839"/>
                <a:gd name="connsiteX2" fmla="*/ 0 w 34153"/>
                <a:gd name="connsiteY2" fmla="*/ 20753 h 22839"/>
                <a:gd name="connsiteX3" fmla="*/ 546 w 34153"/>
                <a:gd name="connsiteY3" fmla="*/ 18974 h 22839"/>
                <a:gd name="connsiteX4" fmla="*/ 1779 w 34153"/>
                <a:gd name="connsiteY4" fmla="*/ 17409 h 22839"/>
                <a:gd name="connsiteX5" fmla="*/ 3795 w 34153"/>
                <a:gd name="connsiteY5" fmla="*/ 15962 h 22839"/>
                <a:gd name="connsiteX6" fmla="*/ 6096 w 34153"/>
                <a:gd name="connsiteY6" fmla="*/ 14729 h 22839"/>
                <a:gd name="connsiteX7" fmla="*/ 8823 w 34153"/>
                <a:gd name="connsiteY7" fmla="*/ 13590 h 22839"/>
                <a:gd name="connsiteX8" fmla="*/ 11408 w 34153"/>
                <a:gd name="connsiteY8" fmla="*/ 12641 h 22839"/>
                <a:gd name="connsiteX9" fmla="*/ 13946 w 34153"/>
                <a:gd name="connsiteY9" fmla="*/ 11764 h 22839"/>
                <a:gd name="connsiteX10" fmla="*/ 1210 w 34153"/>
                <a:gd name="connsiteY10" fmla="*/ 4530 h 22839"/>
                <a:gd name="connsiteX11" fmla="*/ 213 w 34153"/>
                <a:gd name="connsiteY11" fmla="*/ 3842 h 22839"/>
                <a:gd name="connsiteX12" fmla="*/ 47 w 34153"/>
                <a:gd name="connsiteY12" fmla="*/ 2964 h 22839"/>
                <a:gd name="connsiteX13" fmla="*/ 47 w 34153"/>
                <a:gd name="connsiteY13" fmla="*/ 1185 h 22839"/>
                <a:gd name="connsiteX14" fmla="*/ 569 w 34153"/>
                <a:gd name="connsiteY14" fmla="*/ 118 h 22839"/>
                <a:gd name="connsiteX15" fmla="*/ 1897 w 34153"/>
                <a:gd name="connsiteY15" fmla="*/ 687 h 22839"/>
                <a:gd name="connsiteX16" fmla="*/ 18073 w 34153"/>
                <a:gd name="connsiteY16" fmla="*/ 9866 h 22839"/>
                <a:gd name="connsiteX17" fmla="*/ 18951 w 34153"/>
                <a:gd name="connsiteY17" fmla="*/ 10151 h 22839"/>
                <a:gd name="connsiteX18" fmla="*/ 19899 w 34153"/>
                <a:gd name="connsiteY18" fmla="*/ 9866 h 22839"/>
                <a:gd name="connsiteX19" fmla="*/ 27916 w 34153"/>
                <a:gd name="connsiteY19" fmla="*/ 6427 h 22839"/>
                <a:gd name="connsiteX20" fmla="*/ 30549 w 34153"/>
                <a:gd name="connsiteY20" fmla="*/ 2775 h 22839"/>
                <a:gd name="connsiteX21" fmla="*/ 30525 w 34153"/>
                <a:gd name="connsiteY21" fmla="*/ 2324 h 22839"/>
                <a:gd name="connsiteX22" fmla="*/ 30501 w 34153"/>
                <a:gd name="connsiteY22" fmla="*/ 1850 h 22839"/>
                <a:gd name="connsiteX23" fmla="*/ 31094 w 34153"/>
                <a:gd name="connsiteY23" fmla="*/ 450 h 22839"/>
                <a:gd name="connsiteX24" fmla="*/ 32304 w 34153"/>
                <a:gd name="connsiteY24" fmla="*/ 0 h 22839"/>
                <a:gd name="connsiteX25" fmla="*/ 33561 w 34153"/>
                <a:gd name="connsiteY25" fmla="*/ 545 h 22839"/>
                <a:gd name="connsiteX26" fmla="*/ 34154 w 34153"/>
                <a:gd name="connsiteY26" fmla="*/ 2158 h 22839"/>
                <a:gd name="connsiteX27" fmla="*/ 33822 w 34153"/>
                <a:gd name="connsiteY27" fmla="*/ 3699 h 22839"/>
                <a:gd name="connsiteX28" fmla="*/ 32707 w 34153"/>
                <a:gd name="connsiteY28" fmla="*/ 5147 h 22839"/>
                <a:gd name="connsiteX29" fmla="*/ 31213 w 34153"/>
                <a:gd name="connsiteY29" fmla="*/ 6404 h 22839"/>
                <a:gd name="connsiteX30" fmla="*/ 29149 w 34153"/>
                <a:gd name="connsiteY30" fmla="*/ 7589 h 22839"/>
                <a:gd name="connsiteX31" fmla="*/ 27038 w 34153"/>
                <a:gd name="connsiteY31" fmla="*/ 8586 h 22839"/>
                <a:gd name="connsiteX32" fmla="*/ 24643 w 34153"/>
                <a:gd name="connsiteY32" fmla="*/ 9558 h 22839"/>
                <a:gd name="connsiteX33" fmla="*/ 22413 w 34153"/>
                <a:gd name="connsiteY33" fmla="*/ 10341 h 22839"/>
                <a:gd name="connsiteX34" fmla="*/ 20208 w 34153"/>
                <a:gd name="connsiteY34" fmla="*/ 11076 h 22839"/>
                <a:gd name="connsiteX35" fmla="*/ 32968 w 34153"/>
                <a:gd name="connsiteY35" fmla="*/ 18334 h 22839"/>
                <a:gd name="connsiteX36" fmla="*/ 33964 w 34153"/>
                <a:gd name="connsiteY36" fmla="*/ 19022 h 22839"/>
                <a:gd name="connsiteX37" fmla="*/ 34154 w 34153"/>
                <a:gd name="connsiteY37" fmla="*/ 19923 h 22839"/>
                <a:gd name="connsiteX38" fmla="*/ 34154 w 34153"/>
                <a:gd name="connsiteY38" fmla="*/ 21725 h 22839"/>
                <a:gd name="connsiteX39" fmla="*/ 33608 w 34153"/>
                <a:gd name="connsiteY39" fmla="*/ 22793 h 22839"/>
                <a:gd name="connsiteX40" fmla="*/ 32256 w 34153"/>
                <a:gd name="connsiteY40" fmla="*/ 22152 h 22839"/>
                <a:gd name="connsiteX41" fmla="*/ 16081 w 34153"/>
                <a:gd name="connsiteY41" fmla="*/ 12974 h 22839"/>
                <a:gd name="connsiteX42" fmla="*/ 15251 w 34153"/>
                <a:gd name="connsiteY42" fmla="*/ 12736 h 22839"/>
                <a:gd name="connsiteX43" fmla="*/ 13994 w 34153"/>
                <a:gd name="connsiteY43" fmla="*/ 13115 h 22839"/>
                <a:gd name="connsiteX44" fmla="*/ 11219 w 34153"/>
                <a:gd name="connsiteY44" fmla="*/ 14088 h 22839"/>
                <a:gd name="connsiteX45" fmla="*/ 7708 w 34153"/>
                <a:gd name="connsiteY45" fmla="*/ 15630 h 22839"/>
                <a:gd name="connsiteX46" fmla="*/ 4910 w 34153"/>
                <a:gd name="connsiteY46" fmla="*/ 17669 h 22839"/>
                <a:gd name="connsiteX47" fmla="*/ 3629 w 34153"/>
                <a:gd name="connsiteY47" fmla="*/ 20112 h 22839"/>
                <a:gd name="connsiteX48" fmla="*/ 3629 w 34153"/>
                <a:gd name="connsiteY48" fmla="*/ 20990 h 22839"/>
                <a:gd name="connsiteX49" fmla="*/ 3107 w 34153"/>
                <a:gd name="connsiteY49" fmla="*/ 22390 h 22839"/>
                <a:gd name="connsiteX50" fmla="*/ 1850 w 34153"/>
                <a:gd name="connsiteY50" fmla="*/ 22840 h 2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153" h="22839">
                  <a:moveTo>
                    <a:pt x="1850" y="22840"/>
                  </a:moveTo>
                  <a:cubicBezTo>
                    <a:pt x="1391" y="22840"/>
                    <a:pt x="972" y="22674"/>
                    <a:pt x="593" y="22342"/>
                  </a:cubicBezTo>
                  <a:cubicBezTo>
                    <a:pt x="198" y="21994"/>
                    <a:pt x="0" y="21465"/>
                    <a:pt x="0" y="20753"/>
                  </a:cubicBezTo>
                  <a:cubicBezTo>
                    <a:pt x="0" y="20168"/>
                    <a:pt x="182" y="19575"/>
                    <a:pt x="546" y="18974"/>
                  </a:cubicBezTo>
                  <a:cubicBezTo>
                    <a:pt x="893" y="18373"/>
                    <a:pt x="1304" y="17851"/>
                    <a:pt x="1779" y="17409"/>
                  </a:cubicBezTo>
                  <a:cubicBezTo>
                    <a:pt x="2237" y="16950"/>
                    <a:pt x="2909" y="16468"/>
                    <a:pt x="3795" y="15962"/>
                  </a:cubicBezTo>
                  <a:cubicBezTo>
                    <a:pt x="4665" y="15456"/>
                    <a:pt x="5431" y="15045"/>
                    <a:pt x="6096" y="14729"/>
                  </a:cubicBezTo>
                  <a:cubicBezTo>
                    <a:pt x="6760" y="14397"/>
                    <a:pt x="7669" y="14017"/>
                    <a:pt x="8823" y="13590"/>
                  </a:cubicBezTo>
                  <a:cubicBezTo>
                    <a:pt x="9962" y="13147"/>
                    <a:pt x="10823" y="12831"/>
                    <a:pt x="11408" y="12641"/>
                  </a:cubicBezTo>
                  <a:cubicBezTo>
                    <a:pt x="11993" y="12452"/>
                    <a:pt x="12839" y="12159"/>
                    <a:pt x="13946" y="11764"/>
                  </a:cubicBezTo>
                  <a:lnTo>
                    <a:pt x="1210" y="4530"/>
                  </a:lnTo>
                  <a:cubicBezTo>
                    <a:pt x="656" y="4246"/>
                    <a:pt x="324" y="4016"/>
                    <a:pt x="213" y="3842"/>
                  </a:cubicBezTo>
                  <a:cubicBezTo>
                    <a:pt x="103" y="3652"/>
                    <a:pt x="47" y="3360"/>
                    <a:pt x="47" y="2964"/>
                  </a:cubicBezTo>
                  <a:lnTo>
                    <a:pt x="47" y="1185"/>
                  </a:lnTo>
                  <a:cubicBezTo>
                    <a:pt x="47" y="474"/>
                    <a:pt x="221" y="118"/>
                    <a:pt x="569" y="118"/>
                  </a:cubicBezTo>
                  <a:cubicBezTo>
                    <a:pt x="727" y="118"/>
                    <a:pt x="1170" y="308"/>
                    <a:pt x="1897" y="687"/>
                  </a:cubicBezTo>
                  <a:lnTo>
                    <a:pt x="18073" y="9866"/>
                  </a:lnTo>
                  <a:cubicBezTo>
                    <a:pt x="18389" y="10056"/>
                    <a:pt x="18682" y="10151"/>
                    <a:pt x="18951" y="10151"/>
                  </a:cubicBezTo>
                  <a:cubicBezTo>
                    <a:pt x="19077" y="10151"/>
                    <a:pt x="19393" y="10056"/>
                    <a:pt x="19899" y="9866"/>
                  </a:cubicBezTo>
                  <a:cubicBezTo>
                    <a:pt x="23489" y="8633"/>
                    <a:pt x="26161" y="7487"/>
                    <a:pt x="27916" y="6427"/>
                  </a:cubicBezTo>
                  <a:cubicBezTo>
                    <a:pt x="29671" y="5352"/>
                    <a:pt x="30549" y="4135"/>
                    <a:pt x="30549" y="2775"/>
                  </a:cubicBezTo>
                  <a:cubicBezTo>
                    <a:pt x="30549" y="2679"/>
                    <a:pt x="30541" y="2529"/>
                    <a:pt x="30525" y="2324"/>
                  </a:cubicBezTo>
                  <a:cubicBezTo>
                    <a:pt x="30509" y="2103"/>
                    <a:pt x="30501" y="1945"/>
                    <a:pt x="30501" y="1850"/>
                  </a:cubicBezTo>
                  <a:cubicBezTo>
                    <a:pt x="30501" y="1202"/>
                    <a:pt x="30699" y="735"/>
                    <a:pt x="31094" y="450"/>
                  </a:cubicBezTo>
                  <a:cubicBezTo>
                    <a:pt x="31505" y="150"/>
                    <a:pt x="31908" y="0"/>
                    <a:pt x="32304" y="0"/>
                  </a:cubicBezTo>
                  <a:cubicBezTo>
                    <a:pt x="32762" y="0"/>
                    <a:pt x="33181" y="182"/>
                    <a:pt x="33561" y="545"/>
                  </a:cubicBezTo>
                  <a:cubicBezTo>
                    <a:pt x="33956" y="893"/>
                    <a:pt x="34154" y="1431"/>
                    <a:pt x="34154" y="2158"/>
                  </a:cubicBezTo>
                  <a:cubicBezTo>
                    <a:pt x="34154" y="2680"/>
                    <a:pt x="34043" y="3194"/>
                    <a:pt x="33822" y="3699"/>
                  </a:cubicBezTo>
                  <a:cubicBezTo>
                    <a:pt x="33616" y="4190"/>
                    <a:pt x="33245" y="4672"/>
                    <a:pt x="32707" y="5147"/>
                  </a:cubicBezTo>
                  <a:cubicBezTo>
                    <a:pt x="32169" y="5605"/>
                    <a:pt x="31671" y="6024"/>
                    <a:pt x="31213" y="6404"/>
                  </a:cubicBezTo>
                  <a:cubicBezTo>
                    <a:pt x="30770" y="6768"/>
                    <a:pt x="30082" y="7163"/>
                    <a:pt x="29149" y="7589"/>
                  </a:cubicBezTo>
                  <a:cubicBezTo>
                    <a:pt x="28232" y="8017"/>
                    <a:pt x="27529" y="8349"/>
                    <a:pt x="27038" y="8586"/>
                  </a:cubicBezTo>
                  <a:cubicBezTo>
                    <a:pt x="26564" y="8823"/>
                    <a:pt x="25766" y="9147"/>
                    <a:pt x="24643" y="9558"/>
                  </a:cubicBezTo>
                  <a:cubicBezTo>
                    <a:pt x="23520" y="9953"/>
                    <a:pt x="22777" y="10215"/>
                    <a:pt x="22413" y="10341"/>
                  </a:cubicBezTo>
                  <a:cubicBezTo>
                    <a:pt x="22066" y="10452"/>
                    <a:pt x="21330" y="10697"/>
                    <a:pt x="20208" y="11076"/>
                  </a:cubicBezTo>
                  <a:lnTo>
                    <a:pt x="32968" y="18334"/>
                  </a:lnTo>
                  <a:cubicBezTo>
                    <a:pt x="33521" y="18618"/>
                    <a:pt x="33853" y="18847"/>
                    <a:pt x="33964" y="19022"/>
                  </a:cubicBezTo>
                  <a:cubicBezTo>
                    <a:pt x="34090" y="19195"/>
                    <a:pt x="34154" y="19495"/>
                    <a:pt x="34154" y="19923"/>
                  </a:cubicBezTo>
                  <a:lnTo>
                    <a:pt x="34154" y="21725"/>
                  </a:lnTo>
                  <a:cubicBezTo>
                    <a:pt x="34154" y="22437"/>
                    <a:pt x="33972" y="22793"/>
                    <a:pt x="33608" y="22793"/>
                  </a:cubicBezTo>
                  <a:cubicBezTo>
                    <a:pt x="33482" y="22793"/>
                    <a:pt x="33031" y="22579"/>
                    <a:pt x="32256" y="22152"/>
                  </a:cubicBezTo>
                  <a:lnTo>
                    <a:pt x="16081" y="12974"/>
                  </a:lnTo>
                  <a:cubicBezTo>
                    <a:pt x="15796" y="12815"/>
                    <a:pt x="15519" y="12736"/>
                    <a:pt x="15251" y="12736"/>
                  </a:cubicBezTo>
                  <a:cubicBezTo>
                    <a:pt x="14934" y="12831"/>
                    <a:pt x="14515" y="12957"/>
                    <a:pt x="13994" y="13115"/>
                  </a:cubicBezTo>
                  <a:cubicBezTo>
                    <a:pt x="13472" y="13258"/>
                    <a:pt x="12547" y="13583"/>
                    <a:pt x="11219" y="14088"/>
                  </a:cubicBezTo>
                  <a:cubicBezTo>
                    <a:pt x="9890" y="14578"/>
                    <a:pt x="8720" y="15092"/>
                    <a:pt x="7708" y="15630"/>
                  </a:cubicBezTo>
                  <a:cubicBezTo>
                    <a:pt x="6681" y="16167"/>
                    <a:pt x="5748" y="16847"/>
                    <a:pt x="4910" y="17669"/>
                  </a:cubicBezTo>
                  <a:cubicBezTo>
                    <a:pt x="4056" y="18492"/>
                    <a:pt x="3629" y="19306"/>
                    <a:pt x="3629" y="20112"/>
                  </a:cubicBezTo>
                  <a:lnTo>
                    <a:pt x="3629" y="20990"/>
                  </a:lnTo>
                  <a:cubicBezTo>
                    <a:pt x="3629" y="21606"/>
                    <a:pt x="3455" y="22073"/>
                    <a:pt x="3107" y="22390"/>
                  </a:cubicBezTo>
                  <a:cubicBezTo>
                    <a:pt x="2759" y="22690"/>
                    <a:pt x="2340" y="22840"/>
                    <a:pt x="1850" y="2284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2C5271F9-B105-76B0-452D-2D375359ACAB}"/>
                </a:ext>
              </a:extLst>
            </p:cNvPr>
            <p:cNvSpPr/>
            <p:nvPr/>
          </p:nvSpPr>
          <p:spPr>
            <a:xfrm>
              <a:off x="7434186" y="4322485"/>
              <a:ext cx="22645" cy="13580"/>
            </a:xfrm>
            <a:custGeom>
              <a:avLst/>
              <a:gdLst>
                <a:gd name="connsiteX0" fmla="*/ 22646 w 22645"/>
                <a:gd name="connsiteY0" fmla="*/ 13580 h 13580"/>
                <a:gd name="connsiteX1" fmla="*/ 21849 w 22645"/>
                <a:gd name="connsiteY1" fmla="*/ 13531 h 13580"/>
                <a:gd name="connsiteX2" fmla="*/ 21384 w 22645"/>
                <a:gd name="connsiteY2" fmla="*/ 13199 h 13580"/>
                <a:gd name="connsiteX3" fmla="*/ 14112 w 22645"/>
                <a:gd name="connsiteY3" fmla="*/ 6674 h 13580"/>
                <a:gd name="connsiteX4" fmla="*/ 6591 w 22645"/>
                <a:gd name="connsiteY4" fmla="*/ 3105 h 13580"/>
                <a:gd name="connsiteX5" fmla="*/ 2690 w 22645"/>
                <a:gd name="connsiteY5" fmla="*/ 4300 h 13580"/>
                <a:gd name="connsiteX6" fmla="*/ 1063 w 22645"/>
                <a:gd name="connsiteY6" fmla="*/ 7653 h 13580"/>
                <a:gd name="connsiteX7" fmla="*/ 1976 w 22645"/>
                <a:gd name="connsiteY7" fmla="*/ 10410 h 13580"/>
                <a:gd name="connsiteX8" fmla="*/ 4516 w 22645"/>
                <a:gd name="connsiteY8" fmla="*/ 12253 h 13580"/>
                <a:gd name="connsiteX9" fmla="*/ 4483 w 22645"/>
                <a:gd name="connsiteY9" fmla="*/ 11804 h 13580"/>
                <a:gd name="connsiteX10" fmla="*/ 5014 w 22645"/>
                <a:gd name="connsiteY10" fmla="*/ 10493 h 13580"/>
                <a:gd name="connsiteX11" fmla="*/ 6259 w 22645"/>
                <a:gd name="connsiteY11" fmla="*/ 10011 h 13580"/>
                <a:gd name="connsiteX12" fmla="*/ 7621 w 22645"/>
                <a:gd name="connsiteY12" fmla="*/ 10609 h 13580"/>
                <a:gd name="connsiteX13" fmla="*/ 8052 w 22645"/>
                <a:gd name="connsiteY13" fmla="*/ 11771 h 13580"/>
                <a:gd name="connsiteX14" fmla="*/ 8002 w 22645"/>
                <a:gd name="connsiteY14" fmla="*/ 12319 h 13580"/>
                <a:gd name="connsiteX15" fmla="*/ 7488 w 22645"/>
                <a:gd name="connsiteY15" fmla="*/ 13099 h 13580"/>
                <a:gd name="connsiteX16" fmla="*/ 6160 w 22645"/>
                <a:gd name="connsiteY16" fmla="*/ 13580 h 13580"/>
                <a:gd name="connsiteX17" fmla="*/ 1893 w 22645"/>
                <a:gd name="connsiteY17" fmla="*/ 11787 h 13580"/>
                <a:gd name="connsiteX18" fmla="*/ 0 w 22645"/>
                <a:gd name="connsiteY18" fmla="*/ 7222 h 13580"/>
                <a:gd name="connsiteX19" fmla="*/ 1859 w 22645"/>
                <a:gd name="connsiteY19" fmla="*/ 2058 h 13580"/>
                <a:gd name="connsiteX20" fmla="*/ 6591 w 22645"/>
                <a:gd name="connsiteY20" fmla="*/ 0 h 13580"/>
                <a:gd name="connsiteX21" fmla="*/ 8534 w 22645"/>
                <a:gd name="connsiteY21" fmla="*/ 315 h 13580"/>
                <a:gd name="connsiteX22" fmla="*/ 10161 w 22645"/>
                <a:gd name="connsiteY22" fmla="*/ 1030 h 13580"/>
                <a:gd name="connsiteX23" fmla="*/ 12020 w 22645"/>
                <a:gd name="connsiteY23" fmla="*/ 2523 h 13580"/>
                <a:gd name="connsiteX24" fmla="*/ 13979 w 22645"/>
                <a:gd name="connsiteY24" fmla="*/ 4499 h 13580"/>
                <a:gd name="connsiteX25" fmla="*/ 16519 w 22645"/>
                <a:gd name="connsiteY25" fmla="*/ 7355 h 13580"/>
                <a:gd name="connsiteX26" fmla="*/ 20023 w 22645"/>
                <a:gd name="connsiteY26" fmla="*/ 10958 h 13580"/>
                <a:gd name="connsiteX27" fmla="*/ 20023 w 22645"/>
                <a:gd name="connsiteY27" fmla="*/ 4831 h 13580"/>
                <a:gd name="connsiteX28" fmla="*/ 19757 w 22645"/>
                <a:gd name="connsiteY28" fmla="*/ 1610 h 13580"/>
                <a:gd name="connsiteX29" fmla="*/ 16735 w 22645"/>
                <a:gd name="connsiteY29" fmla="*/ 863 h 13580"/>
                <a:gd name="connsiteX30" fmla="*/ 16735 w 22645"/>
                <a:gd name="connsiteY30" fmla="*/ 0 h 13580"/>
                <a:gd name="connsiteX31" fmla="*/ 22646 w 22645"/>
                <a:gd name="connsiteY31" fmla="*/ 963 h 13580"/>
                <a:gd name="connsiteX32" fmla="*/ 22646 w 22645"/>
                <a:gd name="connsiteY32" fmla="*/ 13580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45" h="13580">
                  <a:moveTo>
                    <a:pt x="22646" y="13580"/>
                  </a:moveTo>
                  <a:cubicBezTo>
                    <a:pt x="22236" y="13580"/>
                    <a:pt x="21971" y="13564"/>
                    <a:pt x="21849" y="13531"/>
                  </a:cubicBezTo>
                  <a:cubicBezTo>
                    <a:pt x="21727" y="13487"/>
                    <a:pt x="21572" y="13376"/>
                    <a:pt x="21384" y="13199"/>
                  </a:cubicBezTo>
                  <a:lnTo>
                    <a:pt x="14112" y="6674"/>
                  </a:lnTo>
                  <a:cubicBezTo>
                    <a:pt x="11434" y="4294"/>
                    <a:pt x="8927" y="3105"/>
                    <a:pt x="6591" y="3105"/>
                  </a:cubicBezTo>
                  <a:cubicBezTo>
                    <a:pt x="5075" y="3105"/>
                    <a:pt x="3774" y="3503"/>
                    <a:pt x="2690" y="4300"/>
                  </a:cubicBezTo>
                  <a:cubicBezTo>
                    <a:pt x="1605" y="5086"/>
                    <a:pt x="1063" y="6204"/>
                    <a:pt x="1063" y="7653"/>
                  </a:cubicBezTo>
                  <a:cubicBezTo>
                    <a:pt x="1063" y="8650"/>
                    <a:pt x="1367" y="9569"/>
                    <a:pt x="1976" y="10410"/>
                  </a:cubicBezTo>
                  <a:cubicBezTo>
                    <a:pt x="2584" y="11251"/>
                    <a:pt x="3431" y="11865"/>
                    <a:pt x="4516" y="12253"/>
                  </a:cubicBezTo>
                  <a:cubicBezTo>
                    <a:pt x="4494" y="12186"/>
                    <a:pt x="4483" y="12037"/>
                    <a:pt x="4483" y="11804"/>
                  </a:cubicBezTo>
                  <a:cubicBezTo>
                    <a:pt x="4483" y="11240"/>
                    <a:pt x="4660" y="10803"/>
                    <a:pt x="5014" y="10493"/>
                  </a:cubicBezTo>
                  <a:cubicBezTo>
                    <a:pt x="5368" y="10172"/>
                    <a:pt x="5783" y="10011"/>
                    <a:pt x="6259" y="10011"/>
                  </a:cubicBezTo>
                  <a:cubicBezTo>
                    <a:pt x="6868" y="10011"/>
                    <a:pt x="7322" y="10211"/>
                    <a:pt x="7621" y="10609"/>
                  </a:cubicBezTo>
                  <a:cubicBezTo>
                    <a:pt x="7908" y="10996"/>
                    <a:pt x="8052" y="11384"/>
                    <a:pt x="8052" y="11771"/>
                  </a:cubicBezTo>
                  <a:cubicBezTo>
                    <a:pt x="8052" y="11926"/>
                    <a:pt x="8036" y="12109"/>
                    <a:pt x="8002" y="12319"/>
                  </a:cubicBezTo>
                  <a:cubicBezTo>
                    <a:pt x="7969" y="12518"/>
                    <a:pt x="7798" y="12779"/>
                    <a:pt x="7488" y="13099"/>
                  </a:cubicBezTo>
                  <a:cubicBezTo>
                    <a:pt x="7167" y="13420"/>
                    <a:pt x="6724" y="13580"/>
                    <a:pt x="6160" y="13580"/>
                  </a:cubicBezTo>
                  <a:cubicBezTo>
                    <a:pt x="4577" y="13580"/>
                    <a:pt x="3154" y="12983"/>
                    <a:pt x="1893" y="11787"/>
                  </a:cubicBezTo>
                  <a:cubicBezTo>
                    <a:pt x="631" y="10581"/>
                    <a:pt x="0" y="9059"/>
                    <a:pt x="0" y="7222"/>
                  </a:cubicBezTo>
                  <a:cubicBezTo>
                    <a:pt x="0" y="5141"/>
                    <a:pt x="620" y="3420"/>
                    <a:pt x="1859" y="2058"/>
                  </a:cubicBezTo>
                  <a:cubicBezTo>
                    <a:pt x="3088" y="686"/>
                    <a:pt x="4665" y="0"/>
                    <a:pt x="6591" y="0"/>
                  </a:cubicBezTo>
                  <a:cubicBezTo>
                    <a:pt x="7266" y="0"/>
                    <a:pt x="7914" y="105"/>
                    <a:pt x="8534" y="315"/>
                  </a:cubicBezTo>
                  <a:cubicBezTo>
                    <a:pt x="9142" y="514"/>
                    <a:pt x="9685" y="753"/>
                    <a:pt x="10161" y="1030"/>
                  </a:cubicBezTo>
                  <a:cubicBezTo>
                    <a:pt x="10637" y="1295"/>
                    <a:pt x="11257" y="1793"/>
                    <a:pt x="12020" y="2523"/>
                  </a:cubicBezTo>
                  <a:cubicBezTo>
                    <a:pt x="12784" y="3254"/>
                    <a:pt x="13437" y="3913"/>
                    <a:pt x="13979" y="4499"/>
                  </a:cubicBezTo>
                  <a:cubicBezTo>
                    <a:pt x="14522" y="5086"/>
                    <a:pt x="15368" y="6038"/>
                    <a:pt x="16519" y="7355"/>
                  </a:cubicBezTo>
                  <a:lnTo>
                    <a:pt x="20023" y="10958"/>
                  </a:lnTo>
                  <a:lnTo>
                    <a:pt x="20023" y="4831"/>
                  </a:lnTo>
                  <a:cubicBezTo>
                    <a:pt x="20023" y="2839"/>
                    <a:pt x="19934" y="1765"/>
                    <a:pt x="19757" y="1610"/>
                  </a:cubicBezTo>
                  <a:cubicBezTo>
                    <a:pt x="19436" y="1389"/>
                    <a:pt x="18429" y="1140"/>
                    <a:pt x="16735" y="863"/>
                  </a:cubicBezTo>
                  <a:lnTo>
                    <a:pt x="16735" y="0"/>
                  </a:lnTo>
                  <a:lnTo>
                    <a:pt x="22646" y="963"/>
                  </a:lnTo>
                  <a:lnTo>
                    <a:pt x="22646" y="135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ACE5D49B-C811-D704-FED9-130026B98165}"/>
                </a:ext>
              </a:extLst>
            </p:cNvPr>
            <p:cNvSpPr/>
            <p:nvPr/>
          </p:nvSpPr>
          <p:spPr>
            <a:xfrm>
              <a:off x="7434926" y="4306170"/>
              <a:ext cx="48574" cy="11265"/>
            </a:xfrm>
            <a:custGeom>
              <a:avLst/>
              <a:gdLst>
                <a:gd name="connsiteX0" fmla="*/ 24287 w 48574"/>
                <a:gd name="connsiteY0" fmla="*/ 11266 h 11265"/>
                <a:gd name="connsiteX1" fmla="*/ 9463 w 48574"/>
                <a:gd name="connsiteY1" fmla="*/ 8206 h 11265"/>
                <a:gd name="connsiteX2" fmla="*/ 4364 w 48574"/>
                <a:gd name="connsiteY2" fmla="*/ 5075 h 11265"/>
                <a:gd name="connsiteX3" fmla="*/ 1020 w 48574"/>
                <a:gd name="connsiteY3" fmla="*/ 2039 h 11265"/>
                <a:gd name="connsiteX4" fmla="*/ 0 w 48574"/>
                <a:gd name="connsiteY4" fmla="*/ 498 h 11265"/>
                <a:gd name="connsiteX5" fmla="*/ 474 w 48574"/>
                <a:gd name="connsiteY5" fmla="*/ 0 h 11265"/>
                <a:gd name="connsiteX6" fmla="*/ 1304 w 48574"/>
                <a:gd name="connsiteY6" fmla="*/ 640 h 11265"/>
                <a:gd name="connsiteX7" fmla="*/ 24287 w 48574"/>
                <a:gd name="connsiteY7" fmla="*/ 8443 h 11265"/>
                <a:gd name="connsiteX8" fmla="*/ 47009 w 48574"/>
                <a:gd name="connsiteY8" fmla="*/ 830 h 11265"/>
                <a:gd name="connsiteX9" fmla="*/ 48100 w 48574"/>
                <a:gd name="connsiteY9" fmla="*/ 0 h 11265"/>
                <a:gd name="connsiteX10" fmla="*/ 48574 w 48574"/>
                <a:gd name="connsiteY10" fmla="*/ 498 h 11265"/>
                <a:gd name="connsiteX11" fmla="*/ 47602 w 48574"/>
                <a:gd name="connsiteY11" fmla="*/ 1992 h 11265"/>
                <a:gd name="connsiteX12" fmla="*/ 44400 w 48574"/>
                <a:gd name="connsiteY12" fmla="*/ 4957 h 11265"/>
                <a:gd name="connsiteX13" fmla="*/ 39443 w 48574"/>
                <a:gd name="connsiteY13" fmla="*/ 8064 h 11265"/>
                <a:gd name="connsiteX14" fmla="*/ 24287 w 48574"/>
                <a:gd name="connsiteY14" fmla="*/ 11266 h 1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5">
                  <a:moveTo>
                    <a:pt x="24287" y="11266"/>
                  </a:moveTo>
                  <a:cubicBezTo>
                    <a:pt x="18816" y="11266"/>
                    <a:pt x="13875" y="10246"/>
                    <a:pt x="9463" y="8206"/>
                  </a:cubicBezTo>
                  <a:cubicBezTo>
                    <a:pt x="7613" y="7337"/>
                    <a:pt x="5914" y="6293"/>
                    <a:pt x="4364" y="5075"/>
                  </a:cubicBezTo>
                  <a:cubicBezTo>
                    <a:pt x="2815" y="3858"/>
                    <a:pt x="1700" y="2846"/>
                    <a:pt x="1020" y="2039"/>
                  </a:cubicBezTo>
                  <a:cubicBezTo>
                    <a:pt x="340" y="1233"/>
                    <a:pt x="0" y="719"/>
                    <a:pt x="0" y="498"/>
                  </a:cubicBezTo>
                  <a:cubicBezTo>
                    <a:pt x="0" y="182"/>
                    <a:pt x="158" y="16"/>
                    <a:pt x="474" y="0"/>
                  </a:cubicBezTo>
                  <a:cubicBezTo>
                    <a:pt x="632" y="0"/>
                    <a:pt x="909" y="213"/>
                    <a:pt x="1304" y="640"/>
                  </a:cubicBezTo>
                  <a:cubicBezTo>
                    <a:pt x="6617" y="5858"/>
                    <a:pt x="14278" y="8459"/>
                    <a:pt x="24287" y="8443"/>
                  </a:cubicBezTo>
                  <a:cubicBezTo>
                    <a:pt x="34328" y="8443"/>
                    <a:pt x="41902" y="5906"/>
                    <a:pt x="47009" y="830"/>
                  </a:cubicBezTo>
                  <a:cubicBezTo>
                    <a:pt x="47562" y="277"/>
                    <a:pt x="47926" y="0"/>
                    <a:pt x="48100" y="0"/>
                  </a:cubicBezTo>
                  <a:cubicBezTo>
                    <a:pt x="48416" y="0"/>
                    <a:pt x="48574" y="166"/>
                    <a:pt x="48574" y="498"/>
                  </a:cubicBezTo>
                  <a:cubicBezTo>
                    <a:pt x="48574" y="719"/>
                    <a:pt x="48250" y="1217"/>
                    <a:pt x="47602" y="1992"/>
                  </a:cubicBezTo>
                  <a:cubicBezTo>
                    <a:pt x="46953" y="2766"/>
                    <a:pt x="45886" y="3755"/>
                    <a:pt x="44400" y="4957"/>
                  </a:cubicBezTo>
                  <a:cubicBezTo>
                    <a:pt x="42914" y="6159"/>
                    <a:pt x="41261" y="7194"/>
                    <a:pt x="39443" y="8064"/>
                  </a:cubicBezTo>
                  <a:cubicBezTo>
                    <a:pt x="35031" y="10198"/>
                    <a:pt x="29979" y="11266"/>
                    <a:pt x="24287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0E6C6A5-76A8-71EC-B461-FA145FAAF7EC}"/>
                </a:ext>
              </a:extLst>
            </p:cNvPr>
            <p:cNvSpPr/>
            <p:nvPr/>
          </p:nvSpPr>
          <p:spPr>
            <a:xfrm>
              <a:off x="7437654" y="4274757"/>
              <a:ext cx="34343" cy="24026"/>
            </a:xfrm>
            <a:custGeom>
              <a:avLst/>
              <a:gdLst>
                <a:gd name="connsiteX0" fmla="*/ 33751 w 34343"/>
                <a:gd name="connsiteY0" fmla="*/ 0 h 24026"/>
                <a:gd name="connsiteX1" fmla="*/ 34249 w 34343"/>
                <a:gd name="connsiteY1" fmla="*/ 522 h 24026"/>
                <a:gd name="connsiteX2" fmla="*/ 34249 w 34343"/>
                <a:gd name="connsiteY2" fmla="*/ 1589 h 24026"/>
                <a:gd name="connsiteX3" fmla="*/ 34083 w 34343"/>
                <a:gd name="connsiteY3" fmla="*/ 3155 h 24026"/>
                <a:gd name="connsiteX4" fmla="*/ 33158 w 34343"/>
                <a:gd name="connsiteY4" fmla="*/ 4175 h 24026"/>
                <a:gd name="connsiteX5" fmla="*/ 30477 w 34343"/>
                <a:gd name="connsiteY5" fmla="*/ 5336 h 24026"/>
                <a:gd name="connsiteX6" fmla="*/ 24880 w 34343"/>
                <a:gd name="connsiteY6" fmla="*/ 7329 h 24026"/>
                <a:gd name="connsiteX7" fmla="*/ 19520 w 34343"/>
                <a:gd name="connsiteY7" fmla="*/ 9274 h 24026"/>
                <a:gd name="connsiteX8" fmla="*/ 33324 w 34343"/>
                <a:gd name="connsiteY8" fmla="*/ 20967 h 24026"/>
                <a:gd name="connsiteX9" fmla="*/ 34343 w 34343"/>
                <a:gd name="connsiteY9" fmla="*/ 22580 h 24026"/>
                <a:gd name="connsiteX10" fmla="*/ 33940 w 34343"/>
                <a:gd name="connsiteY10" fmla="*/ 23599 h 24026"/>
                <a:gd name="connsiteX11" fmla="*/ 32920 w 34343"/>
                <a:gd name="connsiteY11" fmla="*/ 24027 h 24026"/>
                <a:gd name="connsiteX12" fmla="*/ 32209 w 34343"/>
                <a:gd name="connsiteY12" fmla="*/ 23861 h 24026"/>
                <a:gd name="connsiteX13" fmla="*/ 31426 w 34343"/>
                <a:gd name="connsiteY13" fmla="*/ 23173 h 24026"/>
                <a:gd name="connsiteX14" fmla="*/ 18120 w 34343"/>
                <a:gd name="connsiteY14" fmla="*/ 9748 h 24026"/>
                <a:gd name="connsiteX15" fmla="*/ 4910 w 34343"/>
                <a:gd name="connsiteY15" fmla="*/ 14468 h 24026"/>
                <a:gd name="connsiteX16" fmla="*/ 1850 w 34343"/>
                <a:gd name="connsiteY16" fmla="*/ 15891 h 24026"/>
                <a:gd name="connsiteX17" fmla="*/ 1020 w 34343"/>
                <a:gd name="connsiteY17" fmla="*/ 17623 h 24026"/>
                <a:gd name="connsiteX18" fmla="*/ 522 w 34343"/>
                <a:gd name="connsiteY18" fmla="*/ 18073 h 24026"/>
                <a:gd name="connsiteX19" fmla="*/ 0 w 34343"/>
                <a:gd name="connsiteY19" fmla="*/ 17196 h 24026"/>
                <a:gd name="connsiteX20" fmla="*/ 3439 w 34343"/>
                <a:gd name="connsiteY20" fmla="*/ 11266 h 24026"/>
                <a:gd name="connsiteX21" fmla="*/ 31070 w 34343"/>
                <a:gd name="connsiteY21" fmla="*/ 1352 h 24026"/>
                <a:gd name="connsiteX22" fmla="*/ 33324 w 34343"/>
                <a:gd name="connsiteY22" fmla="*/ 238 h 24026"/>
                <a:gd name="connsiteX23" fmla="*/ 33751 w 34343"/>
                <a:gd name="connsiteY23" fmla="*/ 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3" h="24026">
                  <a:moveTo>
                    <a:pt x="33751" y="0"/>
                  </a:moveTo>
                  <a:cubicBezTo>
                    <a:pt x="34051" y="0"/>
                    <a:pt x="34217" y="174"/>
                    <a:pt x="34249" y="522"/>
                  </a:cubicBezTo>
                  <a:lnTo>
                    <a:pt x="34249" y="1589"/>
                  </a:lnTo>
                  <a:cubicBezTo>
                    <a:pt x="34249" y="2316"/>
                    <a:pt x="34193" y="2838"/>
                    <a:pt x="34083" y="3155"/>
                  </a:cubicBezTo>
                  <a:cubicBezTo>
                    <a:pt x="33972" y="3471"/>
                    <a:pt x="33664" y="3811"/>
                    <a:pt x="33158" y="4175"/>
                  </a:cubicBezTo>
                  <a:cubicBezTo>
                    <a:pt x="32841" y="4396"/>
                    <a:pt x="31948" y="4784"/>
                    <a:pt x="30477" y="5336"/>
                  </a:cubicBezTo>
                  <a:cubicBezTo>
                    <a:pt x="28991" y="5874"/>
                    <a:pt x="27125" y="6539"/>
                    <a:pt x="24880" y="7329"/>
                  </a:cubicBezTo>
                  <a:cubicBezTo>
                    <a:pt x="22635" y="8104"/>
                    <a:pt x="20848" y="8752"/>
                    <a:pt x="19520" y="9274"/>
                  </a:cubicBezTo>
                  <a:lnTo>
                    <a:pt x="33324" y="20967"/>
                  </a:lnTo>
                  <a:cubicBezTo>
                    <a:pt x="34004" y="21505"/>
                    <a:pt x="34343" y="22042"/>
                    <a:pt x="34343" y="22580"/>
                  </a:cubicBezTo>
                  <a:cubicBezTo>
                    <a:pt x="34343" y="22975"/>
                    <a:pt x="34209" y="23315"/>
                    <a:pt x="33940" y="23599"/>
                  </a:cubicBezTo>
                  <a:cubicBezTo>
                    <a:pt x="33672" y="23884"/>
                    <a:pt x="33332" y="24027"/>
                    <a:pt x="32920" y="24027"/>
                  </a:cubicBezTo>
                  <a:cubicBezTo>
                    <a:pt x="32620" y="24027"/>
                    <a:pt x="32383" y="23971"/>
                    <a:pt x="32209" y="23861"/>
                  </a:cubicBezTo>
                  <a:cubicBezTo>
                    <a:pt x="32035" y="23734"/>
                    <a:pt x="31774" y="23505"/>
                    <a:pt x="31426" y="23173"/>
                  </a:cubicBezTo>
                  <a:lnTo>
                    <a:pt x="18120" y="9748"/>
                  </a:lnTo>
                  <a:lnTo>
                    <a:pt x="4910" y="14468"/>
                  </a:lnTo>
                  <a:cubicBezTo>
                    <a:pt x="3281" y="15069"/>
                    <a:pt x="2261" y="15544"/>
                    <a:pt x="1850" y="15891"/>
                  </a:cubicBezTo>
                  <a:cubicBezTo>
                    <a:pt x="1439" y="16223"/>
                    <a:pt x="1162" y="16801"/>
                    <a:pt x="1020" y="17623"/>
                  </a:cubicBezTo>
                  <a:cubicBezTo>
                    <a:pt x="941" y="17923"/>
                    <a:pt x="775" y="18073"/>
                    <a:pt x="522" y="18073"/>
                  </a:cubicBezTo>
                  <a:cubicBezTo>
                    <a:pt x="174" y="18073"/>
                    <a:pt x="0" y="17781"/>
                    <a:pt x="0" y="17196"/>
                  </a:cubicBezTo>
                  <a:cubicBezTo>
                    <a:pt x="0" y="14065"/>
                    <a:pt x="1146" y="12089"/>
                    <a:pt x="3439" y="11266"/>
                  </a:cubicBezTo>
                  <a:lnTo>
                    <a:pt x="31070" y="1352"/>
                  </a:lnTo>
                  <a:cubicBezTo>
                    <a:pt x="32130" y="988"/>
                    <a:pt x="32881" y="617"/>
                    <a:pt x="33324" y="238"/>
                  </a:cubicBezTo>
                  <a:cubicBezTo>
                    <a:pt x="33529" y="79"/>
                    <a:pt x="33672" y="0"/>
                    <a:pt x="3375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C73C08E-84A4-3670-39DF-E895A1E11B78}"/>
                </a:ext>
              </a:extLst>
            </p:cNvPr>
            <p:cNvSpPr/>
            <p:nvPr/>
          </p:nvSpPr>
          <p:spPr>
            <a:xfrm>
              <a:off x="7462567" y="4251142"/>
              <a:ext cx="23226" cy="18661"/>
            </a:xfrm>
            <a:custGeom>
              <a:avLst/>
              <a:gdLst>
                <a:gd name="connsiteX0" fmla="*/ 23227 w 23226"/>
                <a:gd name="connsiteY0" fmla="*/ 18661 h 18661"/>
                <a:gd name="connsiteX1" fmla="*/ 22181 w 23226"/>
                <a:gd name="connsiteY1" fmla="*/ 18661 h 18661"/>
                <a:gd name="connsiteX2" fmla="*/ 22181 w 23226"/>
                <a:gd name="connsiteY2" fmla="*/ 17848 h 18661"/>
                <a:gd name="connsiteX3" fmla="*/ 21882 w 23226"/>
                <a:gd name="connsiteY3" fmla="*/ 15589 h 18661"/>
                <a:gd name="connsiteX4" fmla="*/ 20571 w 23226"/>
                <a:gd name="connsiteY4" fmla="*/ 15158 h 18661"/>
                <a:gd name="connsiteX5" fmla="*/ 2656 w 23226"/>
                <a:gd name="connsiteY5" fmla="*/ 15158 h 18661"/>
                <a:gd name="connsiteX6" fmla="*/ 1378 w 23226"/>
                <a:gd name="connsiteY6" fmla="*/ 15589 h 18661"/>
                <a:gd name="connsiteX7" fmla="*/ 1063 w 23226"/>
                <a:gd name="connsiteY7" fmla="*/ 17848 h 18661"/>
                <a:gd name="connsiteX8" fmla="*/ 1063 w 23226"/>
                <a:gd name="connsiteY8" fmla="*/ 18661 h 18661"/>
                <a:gd name="connsiteX9" fmla="*/ 0 w 23226"/>
                <a:gd name="connsiteY9" fmla="*/ 18661 h 18661"/>
                <a:gd name="connsiteX10" fmla="*/ 100 w 23226"/>
                <a:gd name="connsiteY10" fmla="*/ 13497 h 18661"/>
                <a:gd name="connsiteX11" fmla="*/ 0 w 23226"/>
                <a:gd name="connsiteY11" fmla="*/ 7786 h 18661"/>
                <a:gd name="connsiteX12" fmla="*/ 1063 w 23226"/>
                <a:gd name="connsiteY12" fmla="*/ 7786 h 18661"/>
                <a:gd name="connsiteX13" fmla="*/ 1063 w 23226"/>
                <a:gd name="connsiteY13" fmla="*/ 8915 h 18661"/>
                <a:gd name="connsiteX14" fmla="*/ 1262 w 23226"/>
                <a:gd name="connsiteY14" fmla="*/ 11190 h 18661"/>
                <a:gd name="connsiteX15" fmla="*/ 1743 w 23226"/>
                <a:gd name="connsiteY15" fmla="*/ 12020 h 18661"/>
                <a:gd name="connsiteX16" fmla="*/ 2690 w 23226"/>
                <a:gd name="connsiteY16" fmla="*/ 12136 h 18661"/>
                <a:gd name="connsiteX17" fmla="*/ 20820 w 23226"/>
                <a:gd name="connsiteY17" fmla="*/ 12136 h 18661"/>
                <a:gd name="connsiteX18" fmla="*/ 21949 w 23226"/>
                <a:gd name="connsiteY18" fmla="*/ 11887 h 18661"/>
                <a:gd name="connsiteX19" fmla="*/ 22181 w 23226"/>
                <a:gd name="connsiteY19" fmla="*/ 10476 h 18661"/>
                <a:gd name="connsiteX20" fmla="*/ 22181 w 23226"/>
                <a:gd name="connsiteY20" fmla="*/ 7686 h 18661"/>
                <a:gd name="connsiteX21" fmla="*/ 21666 w 23226"/>
                <a:gd name="connsiteY21" fmla="*/ 4715 h 18661"/>
                <a:gd name="connsiteX22" fmla="*/ 20504 w 23226"/>
                <a:gd name="connsiteY22" fmla="*/ 2806 h 18661"/>
                <a:gd name="connsiteX23" fmla="*/ 18645 w 23226"/>
                <a:gd name="connsiteY23" fmla="*/ 1710 h 18661"/>
                <a:gd name="connsiteX24" fmla="*/ 16636 w 23226"/>
                <a:gd name="connsiteY24" fmla="*/ 1129 h 18661"/>
                <a:gd name="connsiteX25" fmla="*/ 14461 w 23226"/>
                <a:gd name="connsiteY25" fmla="*/ 847 h 18661"/>
                <a:gd name="connsiteX26" fmla="*/ 14461 w 23226"/>
                <a:gd name="connsiteY26" fmla="*/ 0 h 18661"/>
                <a:gd name="connsiteX27" fmla="*/ 23227 w 23226"/>
                <a:gd name="connsiteY27" fmla="*/ 946 h 18661"/>
                <a:gd name="connsiteX28" fmla="*/ 23227 w 23226"/>
                <a:gd name="connsiteY28" fmla="*/ 1866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26" h="18661">
                  <a:moveTo>
                    <a:pt x="23227" y="18661"/>
                  </a:moveTo>
                  <a:lnTo>
                    <a:pt x="22181" y="18661"/>
                  </a:lnTo>
                  <a:lnTo>
                    <a:pt x="22181" y="17848"/>
                  </a:lnTo>
                  <a:cubicBezTo>
                    <a:pt x="22181" y="16619"/>
                    <a:pt x="22081" y="15866"/>
                    <a:pt x="21882" y="15589"/>
                  </a:cubicBezTo>
                  <a:cubicBezTo>
                    <a:pt x="21672" y="15302"/>
                    <a:pt x="21235" y="15158"/>
                    <a:pt x="20571" y="15158"/>
                  </a:cubicBezTo>
                  <a:lnTo>
                    <a:pt x="2656" y="15158"/>
                  </a:lnTo>
                  <a:cubicBezTo>
                    <a:pt x="2003" y="15158"/>
                    <a:pt x="1577" y="15302"/>
                    <a:pt x="1378" y="15589"/>
                  </a:cubicBezTo>
                  <a:cubicBezTo>
                    <a:pt x="1168" y="15877"/>
                    <a:pt x="1063" y="16630"/>
                    <a:pt x="1063" y="17848"/>
                  </a:cubicBezTo>
                  <a:lnTo>
                    <a:pt x="1063" y="18661"/>
                  </a:lnTo>
                  <a:lnTo>
                    <a:pt x="0" y="18661"/>
                  </a:lnTo>
                  <a:cubicBezTo>
                    <a:pt x="66" y="17864"/>
                    <a:pt x="100" y="16143"/>
                    <a:pt x="100" y="13497"/>
                  </a:cubicBezTo>
                  <a:cubicBezTo>
                    <a:pt x="100" y="10509"/>
                    <a:pt x="66" y="8605"/>
                    <a:pt x="0" y="7786"/>
                  </a:cubicBezTo>
                  <a:lnTo>
                    <a:pt x="1063" y="7786"/>
                  </a:lnTo>
                  <a:lnTo>
                    <a:pt x="1063" y="8915"/>
                  </a:lnTo>
                  <a:cubicBezTo>
                    <a:pt x="1063" y="9955"/>
                    <a:pt x="1129" y="10714"/>
                    <a:pt x="1262" y="11190"/>
                  </a:cubicBezTo>
                  <a:cubicBezTo>
                    <a:pt x="1395" y="11666"/>
                    <a:pt x="1555" y="11942"/>
                    <a:pt x="1743" y="12020"/>
                  </a:cubicBezTo>
                  <a:cubicBezTo>
                    <a:pt x="1920" y="12097"/>
                    <a:pt x="2236" y="12136"/>
                    <a:pt x="2690" y="12136"/>
                  </a:cubicBezTo>
                  <a:lnTo>
                    <a:pt x="20820" y="12136"/>
                  </a:lnTo>
                  <a:cubicBezTo>
                    <a:pt x="21406" y="12136"/>
                    <a:pt x="21783" y="12053"/>
                    <a:pt x="21949" y="11887"/>
                  </a:cubicBezTo>
                  <a:cubicBezTo>
                    <a:pt x="22103" y="11710"/>
                    <a:pt x="22181" y="11239"/>
                    <a:pt x="22181" y="10476"/>
                  </a:cubicBezTo>
                  <a:lnTo>
                    <a:pt x="22181" y="7686"/>
                  </a:lnTo>
                  <a:cubicBezTo>
                    <a:pt x="22181" y="6535"/>
                    <a:pt x="22009" y="5545"/>
                    <a:pt x="21666" y="4715"/>
                  </a:cubicBezTo>
                  <a:cubicBezTo>
                    <a:pt x="21323" y="3885"/>
                    <a:pt x="20936" y="3248"/>
                    <a:pt x="20504" y="2806"/>
                  </a:cubicBezTo>
                  <a:cubicBezTo>
                    <a:pt x="20072" y="2363"/>
                    <a:pt x="19453" y="1998"/>
                    <a:pt x="18645" y="1710"/>
                  </a:cubicBezTo>
                  <a:cubicBezTo>
                    <a:pt x="17826" y="1411"/>
                    <a:pt x="17156" y="1217"/>
                    <a:pt x="16636" y="1129"/>
                  </a:cubicBezTo>
                  <a:cubicBezTo>
                    <a:pt x="16116" y="1029"/>
                    <a:pt x="15391" y="935"/>
                    <a:pt x="14461" y="847"/>
                  </a:cubicBezTo>
                  <a:lnTo>
                    <a:pt x="14461" y="0"/>
                  </a:lnTo>
                  <a:lnTo>
                    <a:pt x="23227" y="946"/>
                  </a:lnTo>
                  <a:lnTo>
                    <a:pt x="23227" y="18661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992D548F-CEBD-0B83-3F8C-FDB954E884DD}"/>
                </a:ext>
              </a:extLst>
            </p:cNvPr>
            <p:cNvSpPr/>
            <p:nvPr/>
          </p:nvSpPr>
          <p:spPr>
            <a:xfrm>
              <a:off x="7462567" y="4225063"/>
              <a:ext cx="23974" cy="23691"/>
            </a:xfrm>
            <a:custGeom>
              <a:avLst/>
              <a:gdLst>
                <a:gd name="connsiteX0" fmla="*/ 23227 w 23974"/>
                <a:gd name="connsiteY0" fmla="*/ 23692 h 23691"/>
                <a:gd name="connsiteX1" fmla="*/ 22181 w 23974"/>
                <a:gd name="connsiteY1" fmla="*/ 23692 h 23691"/>
                <a:gd name="connsiteX2" fmla="*/ 22181 w 23974"/>
                <a:gd name="connsiteY2" fmla="*/ 22878 h 23691"/>
                <a:gd name="connsiteX3" fmla="*/ 21882 w 23974"/>
                <a:gd name="connsiteY3" fmla="*/ 20620 h 23691"/>
                <a:gd name="connsiteX4" fmla="*/ 20571 w 23974"/>
                <a:gd name="connsiteY4" fmla="*/ 20189 h 23691"/>
                <a:gd name="connsiteX5" fmla="*/ 2656 w 23974"/>
                <a:gd name="connsiteY5" fmla="*/ 20189 h 23691"/>
                <a:gd name="connsiteX6" fmla="*/ 1378 w 23974"/>
                <a:gd name="connsiteY6" fmla="*/ 20620 h 23691"/>
                <a:gd name="connsiteX7" fmla="*/ 1063 w 23974"/>
                <a:gd name="connsiteY7" fmla="*/ 22878 h 23691"/>
                <a:gd name="connsiteX8" fmla="*/ 1063 w 23974"/>
                <a:gd name="connsiteY8" fmla="*/ 23692 h 23691"/>
                <a:gd name="connsiteX9" fmla="*/ 0 w 23974"/>
                <a:gd name="connsiteY9" fmla="*/ 23692 h 23691"/>
                <a:gd name="connsiteX10" fmla="*/ 0 w 23974"/>
                <a:gd name="connsiteY10" fmla="*/ 13016 h 23691"/>
                <a:gd name="connsiteX11" fmla="*/ 1826 w 23974"/>
                <a:gd name="connsiteY11" fmla="*/ 6741 h 23691"/>
                <a:gd name="connsiteX12" fmla="*/ 6126 w 23974"/>
                <a:gd name="connsiteY12" fmla="*/ 4150 h 23691"/>
                <a:gd name="connsiteX13" fmla="*/ 9530 w 23974"/>
                <a:gd name="connsiteY13" fmla="*/ 5827 h 23691"/>
                <a:gd name="connsiteX14" fmla="*/ 11672 w 23974"/>
                <a:gd name="connsiteY14" fmla="*/ 10094 h 23691"/>
                <a:gd name="connsiteX15" fmla="*/ 15606 w 23974"/>
                <a:gd name="connsiteY15" fmla="*/ 5944 h 23691"/>
                <a:gd name="connsiteX16" fmla="*/ 18329 w 23974"/>
                <a:gd name="connsiteY16" fmla="*/ 5512 h 23691"/>
                <a:gd name="connsiteX17" fmla="*/ 19807 w 23974"/>
                <a:gd name="connsiteY17" fmla="*/ 5296 h 23691"/>
                <a:gd name="connsiteX18" fmla="*/ 20986 w 23974"/>
                <a:gd name="connsiteY18" fmla="*/ 5047 h 23691"/>
                <a:gd name="connsiteX19" fmla="*/ 21998 w 23974"/>
                <a:gd name="connsiteY19" fmla="*/ 4748 h 23691"/>
                <a:gd name="connsiteX20" fmla="*/ 22662 w 23974"/>
                <a:gd name="connsiteY20" fmla="*/ 4350 h 23691"/>
                <a:gd name="connsiteX21" fmla="*/ 23111 w 23974"/>
                <a:gd name="connsiteY21" fmla="*/ 3819 h 23691"/>
                <a:gd name="connsiteX22" fmla="*/ 23227 w 23974"/>
                <a:gd name="connsiteY22" fmla="*/ 3088 h 23691"/>
                <a:gd name="connsiteX23" fmla="*/ 22530 w 23974"/>
                <a:gd name="connsiteY23" fmla="*/ 1644 h 23691"/>
                <a:gd name="connsiteX24" fmla="*/ 20205 w 23974"/>
                <a:gd name="connsiteY24" fmla="*/ 847 h 23691"/>
                <a:gd name="connsiteX25" fmla="*/ 19657 w 23974"/>
                <a:gd name="connsiteY25" fmla="*/ 431 h 23691"/>
                <a:gd name="connsiteX26" fmla="*/ 20205 w 23974"/>
                <a:gd name="connsiteY26" fmla="*/ 0 h 23691"/>
                <a:gd name="connsiteX27" fmla="*/ 21251 w 23974"/>
                <a:gd name="connsiteY27" fmla="*/ 133 h 23691"/>
                <a:gd name="connsiteX28" fmla="*/ 22447 w 23974"/>
                <a:gd name="connsiteY28" fmla="*/ 597 h 23691"/>
                <a:gd name="connsiteX29" fmla="*/ 23526 w 23974"/>
                <a:gd name="connsiteY29" fmla="*/ 1611 h 23691"/>
                <a:gd name="connsiteX30" fmla="*/ 23974 w 23974"/>
                <a:gd name="connsiteY30" fmla="*/ 3221 h 23691"/>
                <a:gd name="connsiteX31" fmla="*/ 22546 w 23974"/>
                <a:gd name="connsiteY31" fmla="*/ 7504 h 23691"/>
                <a:gd name="connsiteX32" fmla="*/ 21135 w 23974"/>
                <a:gd name="connsiteY32" fmla="*/ 8501 h 23691"/>
                <a:gd name="connsiteX33" fmla="*/ 19707 w 23974"/>
                <a:gd name="connsiteY33" fmla="*/ 8849 h 23691"/>
                <a:gd name="connsiteX34" fmla="*/ 17682 w 23974"/>
                <a:gd name="connsiteY34" fmla="*/ 8899 h 23691"/>
                <a:gd name="connsiteX35" fmla="*/ 14843 w 23974"/>
                <a:gd name="connsiteY35" fmla="*/ 9115 h 23691"/>
                <a:gd name="connsiteX36" fmla="*/ 13133 w 23974"/>
                <a:gd name="connsiteY36" fmla="*/ 10194 h 23691"/>
                <a:gd name="connsiteX37" fmla="*/ 11970 w 23974"/>
                <a:gd name="connsiteY37" fmla="*/ 13365 h 23691"/>
                <a:gd name="connsiteX38" fmla="*/ 11970 w 23974"/>
                <a:gd name="connsiteY38" fmla="*/ 17266 h 23691"/>
                <a:gd name="connsiteX39" fmla="*/ 20571 w 23974"/>
                <a:gd name="connsiteY39" fmla="*/ 17266 h 23691"/>
                <a:gd name="connsiteX40" fmla="*/ 21866 w 23974"/>
                <a:gd name="connsiteY40" fmla="*/ 16851 h 23691"/>
                <a:gd name="connsiteX41" fmla="*/ 22181 w 23974"/>
                <a:gd name="connsiteY41" fmla="*/ 14577 h 23691"/>
                <a:gd name="connsiteX42" fmla="*/ 22181 w 23974"/>
                <a:gd name="connsiteY42" fmla="*/ 13763 h 23691"/>
                <a:gd name="connsiteX43" fmla="*/ 23227 w 23974"/>
                <a:gd name="connsiteY43" fmla="*/ 13763 h 23691"/>
                <a:gd name="connsiteX44" fmla="*/ 23127 w 23974"/>
                <a:gd name="connsiteY44" fmla="*/ 18728 h 23691"/>
                <a:gd name="connsiteX45" fmla="*/ 23227 w 23974"/>
                <a:gd name="connsiteY45" fmla="*/ 23692 h 23691"/>
                <a:gd name="connsiteX46" fmla="*/ 11223 w 23974"/>
                <a:gd name="connsiteY46" fmla="*/ 17266 h 23691"/>
                <a:gd name="connsiteX47" fmla="*/ 11223 w 23974"/>
                <a:gd name="connsiteY47" fmla="*/ 13498 h 23691"/>
                <a:gd name="connsiteX48" fmla="*/ 10792 w 23974"/>
                <a:gd name="connsiteY48" fmla="*/ 10477 h 23691"/>
                <a:gd name="connsiteX49" fmla="*/ 9546 w 23974"/>
                <a:gd name="connsiteY49" fmla="*/ 8667 h 23691"/>
                <a:gd name="connsiteX50" fmla="*/ 7953 w 23974"/>
                <a:gd name="connsiteY50" fmla="*/ 7869 h 23691"/>
                <a:gd name="connsiteX51" fmla="*/ 6126 w 23974"/>
                <a:gd name="connsiteY51" fmla="*/ 7654 h 23691"/>
                <a:gd name="connsiteX52" fmla="*/ 4034 w 23974"/>
                <a:gd name="connsiteY52" fmla="*/ 7919 h 23691"/>
                <a:gd name="connsiteX53" fmla="*/ 2607 w 23974"/>
                <a:gd name="connsiteY53" fmla="*/ 8766 h 23691"/>
                <a:gd name="connsiteX54" fmla="*/ 1743 w 23974"/>
                <a:gd name="connsiteY54" fmla="*/ 9928 h 23691"/>
                <a:gd name="connsiteX55" fmla="*/ 1262 w 23974"/>
                <a:gd name="connsiteY55" fmla="*/ 11406 h 23691"/>
                <a:gd name="connsiteX56" fmla="*/ 1096 w 23974"/>
                <a:gd name="connsiteY56" fmla="*/ 12917 h 23691"/>
                <a:gd name="connsiteX57" fmla="*/ 1063 w 23974"/>
                <a:gd name="connsiteY57" fmla="*/ 14511 h 23691"/>
                <a:gd name="connsiteX58" fmla="*/ 1129 w 23974"/>
                <a:gd name="connsiteY58" fmla="*/ 16520 h 23691"/>
                <a:gd name="connsiteX59" fmla="*/ 1345 w 23974"/>
                <a:gd name="connsiteY59" fmla="*/ 17051 h 23691"/>
                <a:gd name="connsiteX60" fmla="*/ 1743 w 23974"/>
                <a:gd name="connsiteY60" fmla="*/ 17233 h 23691"/>
                <a:gd name="connsiteX61" fmla="*/ 2424 w 23974"/>
                <a:gd name="connsiteY61" fmla="*/ 17266 h 23691"/>
                <a:gd name="connsiteX62" fmla="*/ 11223 w 23974"/>
                <a:gd name="connsiteY62" fmla="*/ 17266 h 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974" h="23691">
                  <a:moveTo>
                    <a:pt x="23227" y="23692"/>
                  </a:moveTo>
                  <a:lnTo>
                    <a:pt x="22181" y="23692"/>
                  </a:lnTo>
                  <a:lnTo>
                    <a:pt x="22181" y="22878"/>
                  </a:lnTo>
                  <a:cubicBezTo>
                    <a:pt x="22181" y="21650"/>
                    <a:pt x="22081" y="20897"/>
                    <a:pt x="21882" y="20620"/>
                  </a:cubicBezTo>
                  <a:cubicBezTo>
                    <a:pt x="21672" y="20333"/>
                    <a:pt x="21235" y="20189"/>
                    <a:pt x="20571" y="20189"/>
                  </a:cubicBezTo>
                  <a:lnTo>
                    <a:pt x="2656" y="20189"/>
                  </a:lnTo>
                  <a:cubicBezTo>
                    <a:pt x="2003" y="20189"/>
                    <a:pt x="1577" y="20333"/>
                    <a:pt x="1378" y="20620"/>
                  </a:cubicBezTo>
                  <a:cubicBezTo>
                    <a:pt x="1168" y="20908"/>
                    <a:pt x="1063" y="21661"/>
                    <a:pt x="1063" y="22878"/>
                  </a:cubicBezTo>
                  <a:lnTo>
                    <a:pt x="1063" y="23692"/>
                  </a:lnTo>
                  <a:lnTo>
                    <a:pt x="0" y="23692"/>
                  </a:lnTo>
                  <a:lnTo>
                    <a:pt x="0" y="13016"/>
                  </a:lnTo>
                  <a:cubicBezTo>
                    <a:pt x="0" y="10548"/>
                    <a:pt x="609" y="8456"/>
                    <a:pt x="1826" y="6741"/>
                  </a:cubicBezTo>
                  <a:cubicBezTo>
                    <a:pt x="3033" y="5014"/>
                    <a:pt x="4466" y="4150"/>
                    <a:pt x="6126" y="4150"/>
                  </a:cubicBezTo>
                  <a:cubicBezTo>
                    <a:pt x="7399" y="4150"/>
                    <a:pt x="8534" y="4709"/>
                    <a:pt x="9530" y="5827"/>
                  </a:cubicBezTo>
                  <a:cubicBezTo>
                    <a:pt x="10526" y="6945"/>
                    <a:pt x="11240" y="8368"/>
                    <a:pt x="11672" y="10094"/>
                  </a:cubicBezTo>
                  <a:cubicBezTo>
                    <a:pt x="12446" y="7847"/>
                    <a:pt x="13758" y="6464"/>
                    <a:pt x="15606" y="5944"/>
                  </a:cubicBezTo>
                  <a:lnTo>
                    <a:pt x="18329" y="5512"/>
                  </a:lnTo>
                  <a:cubicBezTo>
                    <a:pt x="18982" y="5424"/>
                    <a:pt x="19475" y="5351"/>
                    <a:pt x="19807" y="5296"/>
                  </a:cubicBezTo>
                  <a:cubicBezTo>
                    <a:pt x="20139" y="5230"/>
                    <a:pt x="20532" y="5147"/>
                    <a:pt x="20986" y="5047"/>
                  </a:cubicBezTo>
                  <a:cubicBezTo>
                    <a:pt x="21439" y="4948"/>
                    <a:pt x="21777" y="4848"/>
                    <a:pt x="21998" y="4748"/>
                  </a:cubicBezTo>
                  <a:cubicBezTo>
                    <a:pt x="22209" y="4638"/>
                    <a:pt x="22430" y="4505"/>
                    <a:pt x="22662" y="4350"/>
                  </a:cubicBezTo>
                  <a:cubicBezTo>
                    <a:pt x="22884" y="4195"/>
                    <a:pt x="23033" y="4018"/>
                    <a:pt x="23111" y="3819"/>
                  </a:cubicBezTo>
                  <a:cubicBezTo>
                    <a:pt x="23188" y="3608"/>
                    <a:pt x="23227" y="3365"/>
                    <a:pt x="23227" y="3088"/>
                  </a:cubicBezTo>
                  <a:cubicBezTo>
                    <a:pt x="23227" y="2568"/>
                    <a:pt x="22994" y="2087"/>
                    <a:pt x="22530" y="1644"/>
                  </a:cubicBezTo>
                  <a:cubicBezTo>
                    <a:pt x="22065" y="1201"/>
                    <a:pt x="21290" y="935"/>
                    <a:pt x="20205" y="847"/>
                  </a:cubicBezTo>
                  <a:cubicBezTo>
                    <a:pt x="19840" y="803"/>
                    <a:pt x="19657" y="664"/>
                    <a:pt x="19657" y="431"/>
                  </a:cubicBezTo>
                  <a:cubicBezTo>
                    <a:pt x="19657" y="144"/>
                    <a:pt x="19840" y="0"/>
                    <a:pt x="20205" y="0"/>
                  </a:cubicBezTo>
                  <a:cubicBezTo>
                    <a:pt x="20526" y="0"/>
                    <a:pt x="20875" y="45"/>
                    <a:pt x="21251" y="133"/>
                  </a:cubicBezTo>
                  <a:cubicBezTo>
                    <a:pt x="21617" y="221"/>
                    <a:pt x="22015" y="377"/>
                    <a:pt x="22447" y="597"/>
                  </a:cubicBezTo>
                  <a:cubicBezTo>
                    <a:pt x="22878" y="808"/>
                    <a:pt x="23238" y="1146"/>
                    <a:pt x="23526" y="1611"/>
                  </a:cubicBezTo>
                  <a:cubicBezTo>
                    <a:pt x="23825" y="2076"/>
                    <a:pt x="23974" y="2613"/>
                    <a:pt x="23974" y="3221"/>
                  </a:cubicBezTo>
                  <a:cubicBezTo>
                    <a:pt x="23974" y="4992"/>
                    <a:pt x="23498" y="6419"/>
                    <a:pt x="22546" y="7504"/>
                  </a:cubicBezTo>
                  <a:cubicBezTo>
                    <a:pt x="22137" y="7958"/>
                    <a:pt x="21666" y="8291"/>
                    <a:pt x="21135" y="8501"/>
                  </a:cubicBezTo>
                  <a:cubicBezTo>
                    <a:pt x="20604" y="8700"/>
                    <a:pt x="20128" y="8816"/>
                    <a:pt x="19707" y="8849"/>
                  </a:cubicBezTo>
                  <a:cubicBezTo>
                    <a:pt x="19287" y="8882"/>
                    <a:pt x="18611" y="8899"/>
                    <a:pt x="17682" y="8899"/>
                  </a:cubicBezTo>
                  <a:cubicBezTo>
                    <a:pt x="16365" y="8899"/>
                    <a:pt x="15418" y="8971"/>
                    <a:pt x="14843" y="9115"/>
                  </a:cubicBezTo>
                  <a:cubicBezTo>
                    <a:pt x="14267" y="9248"/>
                    <a:pt x="13697" y="9607"/>
                    <a:pt x="13133" y="10194"/>
                  </a:cubicBezTo>
                  <a:cubicBezTo>
                    <a:pt x="12358" y="10991"/>
                    <a:pt x="11970" y="12048"/>
                    <a:pt x="11970" y="13365"/>
                  </a:cubicBezTo>
                  <a:lnTo>
                    <a:pt x="11970" y="17266"/>
                  </a:lnTo>
                  <a:lnTo>
                    <a:pt x="20571" y="17266"/>
                  </a:lnTo>
                  <a:cubicBezTo>
                    <a:pt x="21224" y="17266"/>
                    <a:pt x="21655" y="17128"/>
                    <a:pt x="21866" y="16851"/>
                  </a:cubicBezTo>
                  <a:cubicBezTo>
                    <a:pt x="22076" y="16564"/>
                    <a:pt x="22181" y="15806"/>
                    <a:pt x="22181" y="14577"/>
                  </a:cubicBezTo>
                  <a:lnTo>
                    <a:pt x="22181" y="13763"/>
                  </a:lnTo>
                  <a:lnTo>
                    <a:pt x="23227" y="13763"/>
                  </a:lnTo>
                  <a:cubicBezTo>
                    <a:pt x="23161" y="14582"/>
                    <a:pt x="23127" y="16238"/>
                    <a:pt x="23127" y="18728"/>
                  </a:cubicBezTo>
                  <a:cubicBezTo>
                    <a:pt x="23127" y="21218"/>
                    <a:pt x="23161" y="22873"/>
                    <a:pt x="23227" y="23692"/>
                  </a:cubicBezTo>
                  <a:moveTo>
                    <a:pt x="11223" y="17266"/>
                  </a:moveTo>
                  <a:lnTo>
                    <a:pt x="11223" y="13498"/>
                  </a:lnTo>
                  <a:cubicBezTo>
                    <a:pt x="11223" y="12292"/>
                    <a:pt x="11079" y="11285"/>
                    <a:pt x="10792" y="10477"/>
                  </a:cubicBezTo>
                  <a:cubicBezTo>
                    <a:pt x="10493" y="9658"/>
                    <a:pt x="10078" y="9054"/>
                    <a:pt x="9546" y="8667"/>
                  </a:cubicBezTo>
                  <a:cubicBezTo>
                    <a:pt x="9015" y="8279"/>
                    <a:pt x="8484" y="8013"/>
                    <a:pt x="7953" y="7869"/>
                  </a:cubicBezTo>
                  <a:cubicBezTo>
                    <a:pt x="7410" y="7726"/>
                    <a:pt x="6802" y="7654"/>
                    <a:pt x="6126" y="7654"/>
                  </a:cubicBezTo>
                  <a:cubicBezTo>
                    <a:pt x="5329" y="7654"/>
                    <a:pt x="4632" y="7742"/>
                    <a:pt x="4034" y="7919"/>
                  </a:cubicBezTo>
                  <a:cubicBezTo>
                    <a:pt x="3437" y="8097"/>
                    <a:pt x="2961" y="8379"/>
                    <a:pt x="2607" y="8766"/>
                  </a:cubicBezTo>
                  <a:cubicBezTo>
                    <a:pt x="2252" y="9153"/>
                    <a:pt x="1965" y="9541"/>
                    <a:pt x="1743" y="9928"/>
                  </a:cubicBezTo>
                  <a:cubicBezTo>
                    <a:pt x="1511" y="10316"/>
                    <a:pt x="1350" y="10809"/>
                    <a:pt x="1262" y="11406"/>
                  </a:cubicBezTo>
                  <a:cubicBezTo>
                    <a:pt x="1173" y="12004"/>
                    <a:pt x="1118" y="12507"/>
                    <a:pt x="1096" y="12917"/>
                  </a:cubicBezTo>
                  <a:cubicBezTo>
                    <a:pt x="1074" y="13327"/>
                    <a:pt x="1063" y="13858"/>
                    <a:pt x="1063" y="14511"/>
                  </a:cubicBezTo>
                  <a:cubicBezTo>
                    <a:pt x="1063" y="15617"/>
                    <a:pt x="1085" y="16287"/>
                    <a:pt x="1129" y="16520"/>
                  </a:cubicBezTo>
                  <a:cubicBezTo>
                    <a:pt x="1151" y="16774"/>
                    <a:pt x="1223" y="16951"/>
                    <a:pt x="1345" y="17051"/>
                  </a:cubicBezTo>
                  <a:cubicBezTo>
                    <a:pt x="1467" y="17150"/>
                    <a:pt x="1599" y="17211"/>
                    <a:pt x="1743" y="17233"/>
                  </a:cubicBezTo>
                  <a:cubicBezTo>
                    <a:pt x="1876" y="17256"/>
                    <a:pt x="2103" y="17266"/>
                    <a:pt x="2424" y="17266"/>
                  </a:cubicBezTo>
                  <a:lnTo>
                    <a:pt x="11223" y="17266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0D67A0A7-542E-DA18-607C-5A808419313D}"/>
                </a:ext>
              </a:extLst>
            </p:cNvPr>
            <p:cNvSpPr/>
            <p:nvPr/>
          </p:nvSpPr>
          <p:spPr>
            <a:xfrm>
              <a:off x="7434926" y="4207523"/>
              <a:ext cx="48574" cy="11266"/>
            </a:xfrm>
            <a:custGeom>
              <a:avLst/>
              <a:gdLst>
                <a:gd name="connsiteX0" fmla="*/ 48100 w 48574"/>
                <a:gd name="connsiteY0" fmla="*/ 11266 h 11266"/>
                <a:gd name="connsiteX1" fmla="*/ 47270 w 48574"/>
                <a:gd name="connsiteY1" fmla="*/ 10650 h 11266"/>
                <a:gd name="connsiteX2" fmla="*/ 24287 w 48574"/>
                <a:gd name="connsiteY2" fmla="*/ 2823 h 11266"/>
                <a:gd name="connsiteX3" fmla="*/ 1613 w 48574"/>
                <a:gd name="connsiteY3" fmla="*/ 10341 h 11266"/>
                <a:gd name="connsiteX4" fmla="*/ 474 w 48574"/>
                <a:gd name="connsiteY4" fmla="*/ 11266 h 11266"/>
                <a:gd name="connsiteX5" fmla="*/ 0 w 48574"/>
                <a:gd name="connsiteY5" fmla="*/ 10792 h 11266"/>
                <a:gd name="connsiteX6" fmla="*/ 972 w 48574"/>
                <a:gd name="connsiteY6" fmla="*/ 9298 h 11266"/>
                <a:gd name="connsiteX7" fmla="*/ 4174 w 48574"/>
                <a:gd name="connsiteY7" fmla="*/ 6333 h 11266"/>
                <a:gd name="connsiteX8" fmla="*/ 9131 w 48574"/>
                <a:gd name="connsiteY8" fmla="*/ 3203 h 11266"/>
                <a:gd name="connsiteX9" fmla="*/ 24287 w 48574"/>
                <a:gd name="connsiteY9" fmla="*/ 0 h 11266"/>
                <a:gd name="connsiteX10" fmla="*/ 39111 w 48574"/>
                <a:gd name="connsiteY10" fmla="*/ 3060 h 11266"/>
                <a:gd name="connsiteX11" fmla="*/ 44210 w 48574"/>
                <a:gd name="connsiteY11" fmla="*/ 6190 h 11266"/>
                <a:gd name="connsiteX12" fmla="*/ 47554 w 48574"/>
                <a:gd name="connsiteY12" fmla="*/ 9226 h 11266"/>
                <a:gd name="connsiteX13" fmla="*/ 48574 w 48574"/>
                <a:gd name="connsiteY13" fmla="*/ 10792 h 11266"/>
                <a:gd name="connsiteX14" fmla="*/ 48100 w 48574"/>
                <a:gd name="connsiteY14" fmla="*/ 11266 h 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6">
                  <a:moveTo>
                    <a:pt x="48100" y="11266"/>
                  </a:moveTo>
                  <a:cubicBezTo>
                    <a:pt x="47942" y="11266"/>
                    <a:pt x="47665" y="11061"/>
                    <a:pt x="47270" y="10650"/>
                  </a:cubicBezTo>
                  <a:cubicBezTo>
                    <a:pt x="41957" y="5432"/>
                    <a:pt x="34296" y="2823"/>
                    <a:pt x="24287" y="2823"/>
                  </a:cubicBezTo>
                  <a:cubicBezTo>
                    <a:pt x="14247" y="2823"/>
                    <a:pt x="6688" y="5329"/>
                    <a:pt x="1613" y="10341"/>
                  </a:cubicBezTo>
                  <a:cubicBezTo>
                    <a:pt x="1028" y="10958"/>
                    <a:pt x="648" y="11266"/>
                    <a:pt x="474" y="11266"/>
                  </a:cubicBezTo>
                  <a:cubicBezTo>
                    <a:pt x="158" y="11266"/>
                    <a:pt x="0" y="11108"/>
                    <a:pt x="0" y="10792"/>
                  </a:cubicBezTo>
                  <a:cubicBezTo>
                    <a:pt x="0" y="10570"/>
                    <a:pt x="324" y="10072"/>
                    <a:pt x="972" y="9298"/>
                  </a:cubicBezTo>
                  <a:cubicBezTo>
                    <a:pt x="1621" y="8507"/>
                    <a:pt x="2688" y="7519"/>
                    <a:pt x="4174" y="6333"/>
                  </a:cubicBezTo>
                  <a:cubicBezTo>
                    <a:pt x="5661" y="5131"/>
                    <a:pt x="7313" y="4088"/>
                    <a:pt x="9131" y="3203"/>
                  </a:cubicBezTo>
                  <a:cubicBezTo>
                    <a:pt x="13543" y="1067"/>
                    <a:pt x="18595" y="0"/>
                    <a:pt x="24287" y="0"/>
                  </a:cubicBezTo>
                  <a:cubicBezTo>
                    <a:pt x="29758" y="0"/>
                    <a:pt x="34699" y="1020"/>
                    <a:pt x="39111" y="3060"/>
                  </a:cubicBezTo>
                  <a:cubicBezTo>
                    <a:pt x="40961" y="3930"/>
                    <a:pt x="42660" y="4973"/>
                    <a:pt x="44210" y="6190"/>
                  </a:cubicBezTo>
                  <a:cubicBezTo>
                    <a:pt x="45760" y="7408"/>
                    <a:pt x="46874" y="8420"/>
                    <a:pt x="47554" y="9226"/>
                  </a:cubicBezTo>
                  <a:cubicBezTo>
                    <a:pt x="48234" y="10033"/>
                    <a:pt x="48574" y="10555"/>
                    <a:pt x="48574" y="10792"/>
                  </a:cubicBezTo>
                  <a:cubicBezTo>
                    <a:pt x="48574" y="11108"/>
                    <a:pt x="48416" y="11266"/>
                    <a:pt x="48100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84" name="Freeform 283">
            <a:extLst>
              <a:ext uri="{FF2B5EF4-FFF2-40B4-BE49-F238E27FC236}">
                <a16:creationId xmlns:a16="http://schemas.microsoft.com/office/drawing/2014/main" id="{0B9DC87A-BE4F-777E-E569-F9CC4A3E66FC}"/>
              </a:ext>
            </a:extLst>
          </p:cNvPr>
          <p:cNvSpPr/>
          <p:nvPr/>
        </p:nvSpPr>
        <p:spPr>
          <a:xfrm>
            <a:off x="7531241" y="2341322"/>
            <a:ext cx="1255667" cy="857021"/>
          </a:xfrm>
          <a:custGeom>
            <a:avLst/>
            <a:gdLst>
              <a:gd name="connsiteX0" fmla="*/ 0 w 1255667"/>
              <a:gd name="connsiteY0" fmla="*/ 857021 h 857021"/>
              <a:gd name="connsiteX1" fmla="*/ 1257 w 1255667"/>
              <a:gd name="connsiteY1" fmla="*/ 857021 h 857021"/>
              <a:gd name="connsiteX2" fmla="*/ 2514 w 1255667"/>
              <a:gd name="connsiteY2" fmla="*/ 857021 h 857021"/>
              <a:gd name="connsiteX3" fmla="*/ 3771 w 1255667"/>
              <a:gd name="connsiteY3" fmla="*/ 857021 h 857021"/>
              <a:gd name="connsiteX4" fmla="*/ 5028 w 1255667"/>
              <a:gd name="connsiteY4" fmla="*/ 857021 h 857021"/>
              <a:gd name="connsiteX5" fmla="*/ 6285 w 1255667"/>
              <a:gd name="connsiteY5" fmla="*/ 857015 h 857021"/>
              <a:gd name="connsiteX6" fmla="*/ 7542 w 1255667"/>
              <a:gd name="connsiteY6" fmla="*/ 857001 h 857021"/>
              <a:gd name="connsiteX7" fmla="*/ 8798 w 1255667"/>
              <a:gd name="connsiteY7" fmla="*/ 856981 h 857021"/>
              <a:gd name="connsiteX8" fmla="*/ 10055 w 1255667"/>
              <a:gd name="connsiteY8" fmla="*/ 856961 h 857021"/>
              <a:gd name="connsiteX9" fmla="*/ 11312 w 1255667"/>
              <a:gd name="connsiteY9" fmla="*/ 856927 h 857021"/>
              <a:gd name="connsiteX10" fmla="*/ 12569 w 1255667"/>
              <a:gd name="connsiteY10" fmla="*/ 856886 h 857021"/>
              <a:gd name="connsiteX11" fmla="*/ 13826 w 1255667"/>
              <a:gd name="connsiteY11" fmla="*/ 856839 h 857021"/>
              <a:gd name="connsiteX12" fmla="*/ 15083 w 1255667"/>
              <a:gd name="connsiteY12" fmla="*/ 856772 h 857021"/>
              <a:gd name="connsiteX13" fmla="*/ 16340 w 1255667"/>
              <a:gd name="connsiteY13" fmla="*/ 856697 h 857021"/>
              <a:gd name="connsiteX14" fmla="*/ 17597 w 1255667"/>
              <a:gd name="connsiteY14" fmla="*/ 856603 h 857021"/>
              <a:gd name="connsiteX15" fmla="*/ 18854 w 1255667"/>
              <a:gd name="connsiteY15" fmla="*/ 856495 h 857021"/>
              <a:gd name="connsiteX16" fmla="*/ 20111 w 1255667"/>
              <a:gd name="connsiteY16" fmla="*/ 856373 h 857021"/>
              <a:gd name="connsiteX17" fmla="*/ 21368 w 1255667"/>
              <a:gd name="connsiteY17" fmla="*/ 856225 h 857021"/>
              <a:gd name="connsiteX18" fmla="*/ 22624 w 1255667"/>
              <a:gd name="connsiteY18" fmla="*/ 856056 h 857021"/>
              <a:gd name="connsiteX19" fmla="*/ 23881 w 1255667"/>
              <a:gd name="connsiteY19" fmla="*/ 855867 h 857021"/>
              <a:gd name="connsiteX20" fmla="*/ 25138 w 1255667"/>
              <a:gd name="connsiteY20" fmla="*/ 855658 h 857021"/>
              <a:gd name="connsiteX21" fmla="*/ 26395 w 1255667"/>
              <a:gd name="connsiteY21" fmla="*/ 855421 h 857021"/>
              <a:gd name="connsiteX22" fmla="*/ 27652 w 1255667"/>
              <a:gd name="connsiteY22" fmla="*/ 855158 h 857021"/>
              <a:gd name="connsiteX23" fmla="*/ 28909 w 1255667"/>
              <a:gd name="connsiteY23" fmla="*/ 854868 h 857021"/>
              <a:gd name="connsiteX24" fmla="*/ 30166 w 1255667"/>
              <a:gd name="connsiteY24" fmla="*/ 854551 h 857021"/>
              <a:gd name="connsiteX25" fmla="*/ 31423 w 1255667"/>
              <a:gd name="connsiteY25" fmla="*/ 854200 h 857021"/>
              <a:gd name="connsiteX26" fmla="*/ 32680 w 1255667"/>
              <a:gd name="connsiteY26" fmla="*/ 853822 h 857021"/>
              <a:gd name="connsiteX27" fmla="*/ 33937 w 1255667"/>
              <a:gd name="connsiteY27" fmla="*/ 853403 h 857021"/>
              <a:gd name="connsiteX28" fmla="*/ 35194 w 1255667"/>
              <a:gd name="connsiteY28" fmla="*/ 852957 h 857021"/>
              <a:gd name="connsiteX29" fmla="*/ 36451 w 1255667"/>
              <a:gd name="connsiteY29" fmla="*/ 852478 h 857021"/>
              <a:gd name="connsiteX30" fmla="*/ 37708 w 1255667"/>
              <a:gd name="connsiteY30" fmla="*/ 851958 h 857021"/>
              <a:gd name="connsiteX31" fmla="*/ 38965 w 1255667"/>
              <a:gd name="connsiteY31" fmla="*/ 851405 h 857021"/>
              <a:gd name="connsiteX32" fmla="*/ 40222 w 1255667"/>
              <a:gd name="connsiteY32" fmla="*/ 850811 h 857021"/>
              <a:gd name="connsiteX33" fmla="*/ 41479 w 1255667"/>
              <a:gd name="connsiteY33" fmla="*/ 850183 h 857021"/>
              <a:gd name="connsiteX34" fmla="*/ 42736 w 1255667"/>
              <a:gd name="connsiteY34" fmla="*/ 849508 h 857021"/>
              <a:gd name="connsiteX35" fmla="*/ 43993 w 1255667"/>
              <a:gd name="connsiteY35" fmla="*/ 848799 h 857021"/>
              <a:gd name="connsiteX36" fmla="*/ 45250 w 1255667"/>
              <a:gd name="connsiteY36" fmla="*/ 848043 h 857021"/>
              <a:gd name="connsiteX37" fmla="*/ 46507 w 1255667"/>
              <a:gd name="connsiteY37" fmla="*/ 847246 h 857021"/>
              <a:gd name="connsiteX38" fmla="*/ 47764 w 1255667"/>
              <a:gd name="connsiteY38" fmla="*/ 846409 h 857021"/>
              <a:gd name="connsiteX39" fmla="*/ 49021 w 1255667"/>
              <a:gd name="connsiteY39" fmla="*/ 845525 h 857021"/>
              <a:gd name="connsiteX40" fmla="*/ 50277 w 1255667"/>
              <a:gd name="connsiteY40" fmla="*/ 844593 h 857021"/>
              <a:gd name="connsiteX41" fmla="*/ 51534 w 1255667"/>
              <a:gd name="connsiteY41" fmla="*/ 843614 h 857021"/>
              <a:gd name="connsiteX42" fmla="*/ 52791 w 1255667"/>
              <a:gd name="connsiteY42" fmla="*/ 842595 h 857021"/>
              <a:gd name="connsiteX43" fmla="*/ 54048 w 1255667"/>
              <a:gd name="connsiteY43" fmla="*/ 841522 h 857021"/>
              <a:gd name="connsiteX44" fmla="*/ 55305 w 1255667"/>
              <a:gd name="connsiteY44" fmla="*/ 840408 h 857021"/>
              <a:gd name="connsiteX45" fmla="*/ 56562 w 1255667"/>
              <a:gd name="connsiteY45" fmla="*/ 839240 h 857021"/>
              <a:gd name="connsiteX46" fmla="*/ 57819 w 1255667"/>
              <a:gd name="connsiteY46" fmla="*/ 838025 h 857021"/>
              <a:gd name="connsiteX47" fmla="*/ 59076 w 1255667"/>
              <a:gd name="connsiteY47" fmla="*/ 836762 h 857021"/>
              <a:gd name="connsiteX48" fmla="*/ 60333 w 1255667"/>
              <a:gd name="connsiteY48" fmla="*/ 835453 h 857021"/>
              <a:gd name="connsiteX49" fmla="*/ 61590 w 1255667"/>
              <a:gd name="connsiteY49" fmla="*/ 834089 h 857021"/>
              <a:gd name="connsiteX50" fmla="*/ 62847 w 1255667"/>
              <a:gd name="connsiteY50" fmla="*/ 832671 h 857021"/>
              <a:gd name="connsiteX51" fmla="*/ 64103 w 1255667"/>
              <a:gd name="connsiteY51" fmla="*/ 831207 h 857021"/>
              <a:gd name="connsiteX52" fmla="*/ 65360 w 1255667"/>
              <a:gd name="connsiteY52" fmla="*/ 829694 h 857021"/>
              <a:gd name="connsiteX53" fmla="*/ 66617 w 1255667"/>
              <a:gd name="connsiteY53" fmla="*/ 828121 h 857021"/>
              <a:gd name="connsiteX54" fmla="*/ 67874 w 1255667"/>
              <a:gd name="connsiteY54" fmla="*/ 826501 h 857021"/>
              <a:gd name="connsiteX55" fmla="*/ 69131 w 1255667"/>
              <a:gd name="connsiteY55" fmla="*/ 824827 h 857021"/>
              <a:gd name="connsiteX56" fmla="*/ 70388 w 1255667"/>
              <a:gd name="connsiteY56" fmla="*/ 823106 h 857021"/>
              <a:gd name="connsiteX57" fmla="*/ 71645 w 1255667"/>
              <a:gd name="connsiteY57" fmla="*/ 821330 h 857021"/>
              <a:gd name="connsiteX58" fmla="*/ 72902 w 1255667"/>
              <a:gd name="connsiteY58" fmla="*/ 819501 h 857021"/>
              <a:gd name="connsiteX59" fmla="*/ 74159 w 1255667"/>
              <a:gd name="connsiteY59" fmla="*/ 817617 h 857021"/>
              <a:gd name="connsiteX60" fmla="*/ 75416 w 1255667"/>
              <a:gd name="connsiteY60" fmla="*/ 815680 h 857021"/>
              <a:gd name="connsiteX61" fmla="*/ 76673 w 1255667"/>
              <a:gd name="connsiteY61" fmla="*/ 813688 h 857021"/>
              <a:gd name="connsiteX62" fmla="*/ 77929 w 1255667"/>
              <a:gd name="connsiteY62" fmla="*/ 811650 h 857021"/>
              <a:gd name="connsiteX63" fmla="*/ 79186 w 1255667"/>
              <a:gd name="connsiteY63" fmla="*/ 809557 h 857021"/>
              <a:gd name="connsiteX64" fmla="*/ 80443 w 1255667"/>
              <a:gd name="connsiteY64" fmla="*/ 807410 h 857021"/>
              <a:gd name="connsiteX65" fmla="*/ 81700 w 1255667"/>
              <a:gd name="connsiteY65" fmla="*/ 805209 h 857021"/>
              <a:gd name="connsiteX66" fmla="*/ 82957 w 1255667"/>
              <a:gd name="connsiteY66" fmla="*/ 802955 h 857021"/>
              <a:gd name="connsiteX67" fmla="*/ 84214 w 1255667"/>
              <a:gd name="connsiteY67" fmla="*/ 800646 h 857021"/>
              <a:gd name="connsiteX68" fmla="*/ 85471 w 1255667"/>
              <a:gd name="connsiteY68" fmla="*/ 798290 h 857021"/>
              <a:gd name="connsiteX69" fmla="*/ 86728 w 1255667"/>
              <a:gd name="connsiteY69" fmla="*/ 795880 h 857021"/>
              <a:gd name="connsiteX70" fmla="*/ 87985 w 1255667"/>
              <a:gd name="connsiteY70" fmla="*/ 793416 h 857021"/>
              <a:gd name="connsiteX71" fmla="*/ 89242 w 1255667"/>
              <a:gd name="connsiteY71" fmla="*/ 790905 h 857021"/>
              <a:gd name="connsiteX72" fmla="*/ 90499 w 1255667"/>
              <a:gd name="connsiteY72" fmla="*/ 788339 h 857021"/>
              <a:gd name="connsiteX73" fmla="*/ 91756 w 1255667"/>
              <a:gd name="connsiteY73" fmla="*/ 785720 h 857021"/>
              <a:gd name="connsiteX74" fmla="*/ 93013 w 1255667"/>
              <a:gd name="connsiteY74" fmla="*/ 783047 h 857021"/>
              <a:gd name="connsiteX75" fmla="*/ 94270 w 1255667"/>
              <a:gd name="connsiteY75" fmla="*/ 780333 h 857021"/>
              <a:gd name="connsiteX76" fmla="*/ 95527 w 1255667"/>
              <a:gd name="connsiteY76" fmla="*/ 777558 h 857021"/>
              <a:gd name="connsiteX77" fmla="*/ 96784 w 1255667"/>
              <a:gd name="connsiteY77" fmla="*/ 774736 h 857021"/>
              <a:gd name="connsiteX78" fmla="*/ 98040 w 1255667"/>
              <a:gd name="connsiteY78" fmla="*/ 771867 h 857021"/>
              <a:gd name="connsiteX79" fmla="*/ 99297 w 1255667"/>
              <a:gd name="connsiteY79" fmla="*/ 768951 h 857021"/>
              <a:gd name="connsiteX80" fmla="*/ 100554 w 1255667"/>
              <a:gd name="connsiteY80" fmla="*/ 765981 h 857021"/>
              <a:gd name="connsiteX81" fmla="*/ 101811 w 1255667"/>
              <a:gd name="connsiteY81" fmla="*/ 762963 h 857021"/>
              <a:gd name="connsiteX82" fmla="*/ 103068 w 1255667"/>
              <a:gd name="connsiteY82" fmla="*/ 759898 h 857021"/>
              <a:gd name="connsiteX83" fmla="*/ 104325 w 1255667"/>
              <a:gd name="connsiteY83" fmla="*/ 756786 h 857021"/>
              <a:gd name="connsiteX84" fmla="*/ 105582 w 1255667"/>
              <a:gd name="connsiteY84" fmla="*/ 753627 h 857021"/>
              <a:gd name="connsiteX85" fmla="*/ 106839 w 1255667"/>
              <a:gd name="connsiteY85" fmla="*/ 750420 h 857021"/>
              <a:gd name="connsiteX86" fmla="*/ 108096 w 1255667"/>
              <a:gd name="connsiteY86" fmla="*/ 747166 h 857021"/>
              <a:gd name="connsiteX87" fmla="*/ 109353 w 1255667"/>
              <a:gd name="connsiteY87" fmla="*/ 743865 h 857021"/>
              <a:gd name="connsiteX88" fmla="*/ 110610 w 1255667"/>
              <a:gd name="connsiteY88" fmla="*/ 740517 h 857021"/>
              <a:gd name="connsiteX89" fmla="*/ 111867 w 1255667"/>
              <a:gd name="connsiteY89" fmla="*/ 737128 h 857021"/>
              <a:gd name="connsiteX90" fmla="*/ 113124 w 1255667"/>
              <a:gd name="connsiteY90" fmla="*/ 733699 h 857021"/>
              <a:gd name="connsiteX91" fmla="*/ 114381 w 1255667"/>
              <a:gd name="connsiteY91" fmla="*/ 730222 h 857021"/>
              <a:gd name="connsiteX92" fmla="*/ 115638 w 1255667"/>
              <a:gd name="connsiteY92" fmla="*/ 726705 h 857021"/>
              <a:gd name="connsiteX93" fmla="*/ 116895 w 1255667"/>
              <a:gd name="connsiteY93" fmla="*/ 723141 h 857021"/>
              <a:gd name="connsiteX94" fmla="*/ 118151 w 1255667"/>
              <a:gd name="connsiteY94" fmla="*/ 719536 h 857021"/>
              <a:gd name="connsiteX95" fmla="*/ 119408 w 1255667"/>
              <a:gd name="connsiteY95" fmla="*/ 715890 h 857021"/>
              <a:gd name="connsiteX96" fmla="*/ 120665 w 1255667"/>
              <a:gd name="connsiteY96" fmla="*/ 712211 h 857021"/>
              <a:gd name="connsiteX97" fmla="*/ 121922 w 1255667"/>
              <a:gd name="connsiteY97" fmla="*/ 708485 h 857021"/>
              <a:gd name="connsiteX98" fmla="*/ 123179 w 1255667"/>
              <a:gd name="connsiteY98" fmla="*/ 704718 h 857021"/>
              <a:gd name="connsiteX99" fmla="*/ 124436 w 1255667"/>
              <a:gd name="connsiteY99" fmla="*/ 700917 h 857021"/>
              <a:gd name="connsiteX100" fmla="*/ 125693 w 1255667"/>
              <a:gd name="connsiteY100" fmla="*/ 697076 h 857021"/>
              <a:gd name="connsiteX101" fmla="*/ 126950 w 1255667"/>
              <a:gd name="connsiteY101" fmla="*/ 693201 h 857021"/>
              <a:gd name="connsiteX102" fmla="*/ 128207 w 1255667"/>
              <a:gd name="connsiteY102" fmla="*/ 689285 h 857021"/>
              <a:gd name="connsiteX103" fmla="*/ 129464 w 1255667"/>
              <a:gd name="connsiteY103" fmla="*/ 685336 h 857021"/>
              <a:gd name="connsiteX104" fmla="*/ 130721 w 1255667"/>
              <a:gd name="connsiteY104" fmla="*/ 681353 h 857021"/>
              <a:gd name="connsiteX105" fmla="*/ 131977 w 1255667"/>
              <a:gd name="connsiteY105" fmla="*/ 677337 h 857021"/>
              <a:gd name="connsiteX106" fmla="*/ 133234 w 1255667"/>
              <a:gd name="connsiteY106" fmla="*/ 673279 h 857021"/>
              <a:gd name="connsiteX107" fmla="*/ 134491 w 1255667"/>
              <a:gd name="connsiteY107" fmla="*/ 669195 h 857021"/>
              <a:gd name="connsiteX108" fmla="*/ 135748 w 1255667"/>
              <a:gd name="connsiteY108" fmla="*/ 665077 h 857021"/>
              <a:gd name="connsiteX109" fmla="*/ 137005 w 1255667"/>
              <a:gd name="connsiteY109" fmla="*/ 660932 h 857021"/>
              <a:gd name="connsiteX110" fmla="*/ 138262 w 1255667"/>
              <a:gd name="connsiteY110" fmla="*/ 656754 h 857021"/>
              <a:gd name="connsiteX111" fmla="*/ 139519 w 1255667"/>
              <a:gd name="connsiteY111" fmla="*/ 652541 h 857021"/>
              <a:gd name="connsiteX112" fmla="*/ 140776 w 1255667"/>
              <a:gd name="connsiteY112" fmla="*/ 648302 h 857021"/>
              <a:gd name="connsiteX113" fmla="*/ 142033 w 1255667"/>
              <a:gd name="connsiteY113" fmla="*/ 644035 h 857021"/>
              <a:gd name="connsiteX114" fmla="*/ 143290 w 1255667"/>
              <a:gd name="connsiteY114" fmla="*/ 639742 h 857021"/>
              <a:gd name="connsiteX115" fmla="*/ 144547 w 1255667"/>
              <a:gd name="connsiteY115" fmla="*/ 635421 h 857021"/>
              <a:gd name="connsiteX116" fmla="*/ 145803 w 1255667"/>
              <a:gd name="connsiteY116" fmla="*/ 631074 h 857021"/>
              <a:gd name="connsiteX117" fmla="*/ 147060 w 1255667"/>
              <a:gd name="connsiteY117" fmla="*/ 626699 h 857021"/>
              <a:gd name="connsiteX118" fmla="*/ 148317 w 1255667"/>
              <a:gd name="connsiteY118" fmla="*/ 622305 h 857021"/>
              <a:gd name="connsiteX119" fmla="*/ 149574 w 1255667"/>
              <a:gd name="connsiteY119" fmla="*/ 617883 h 857021"/>
              <a:gd name="connsiteX120" fmla="*/ 150831 w 1255667"/>
              <a:gd name="connsiteY120" fmla="*/ 613437 h 857021"/>
              <a:gd name="connsiteX121" fmla="*/ 152088 w 1255667"/>
              <a:gd name="connsiteY121" fmla="*/ 608970 h 857021"/>
              <a:gd name="connsiteX122" fmla="*/ 153345 w 1255667"/>
              <a:gd name="connsiteY122" fmla="*/ 604483 h 857021"/>
              <a:gd name="connsiteX123" fmla="*/ 154602 w 1255667"/>
              <a:gd name="connsiteY123" fmla="*/ 599974 h 857021"/>
              <a:gd name="connsiteX124" fmla="*/ 155859 w 1255667"/>
              <a:gd name="connsiteY124" fmla="*/ 595445 h 857021"/>
              <a:gd name="connsiteX125" fmla="*/ 157116 w 1255667"/>
              <a:gd name="connsiteY125" fmla="*/ 590897 h 857021"/>
              <a:gd name="connsiteX126" fmla="*/ 158373 w 1255667"/>
              <a:gd name="connsiteY126" fmla="*/ 586330 h 857021"/>
              <a:gd name="connsiteX127" fmla="*/ 159630 w 1255667"/>
              <a:gd name="connsiteY127" fmla="*/ 581745 h 857021"/>
              <a:gd name="connsiteX128" fmla="*/ 160887 w 1255667"/>
              <a:gd name="connsiteY128" fmla="*/ 577145 h 857021"/>
              <a:gd name="connsiteX129" fmla="*/ 162144 w 1255667"/>
              <a:gd name="connsiteY129" fmla="*/ 572527 h 857021"/>
              <a:gd name="connsiteX130" fmla="*/ 163401 w 1255667"/>
              <a:gd name="connsiteY130" fmla="*/ 567895 h 857021"/>
              <a:gd name="connsiteX131" fmla="*/ 164658 w 1255667"/>
              <a:gd name="connsiteY131" fmla="*/ 563248 h 857021"/>
              <a:gd name="connsiteX132" fmla="*/ 165915 w 1255667"/>
              <a:gd name="connsiteY132" fmla="*/ 558586 h 857021"/>
              <a:gd name="connsiteX133" fmla="*/ 167172 w 1255667"/>
              <a:gd name="connsiteY133" fmla="*/ 553913 h 857021"/>
              <a:gd name="connsiteX134" fmla="*/ 168429 w 1255667"/>
              <a:gd name="connsiteY134" fmla="*/ 549226 h 857021"/>
              <a:gd name="connsiteX135" fmla="*/ 169686 w 1255667"/>
              <a:gd name="connsiteY135" fmla="*/ 544528 h 857021"/>
              <a:gd name="connsiteX136" fmla="*/ 170943 w 1255667"/>
              <a:gd name="connsiteY136" fmla="*/ 539819 h 857021"/>
              <a:gd name="connsiteX137" fmla="*/ 172199 w 1255667"/>
              <a:gd name="connsiteY137" fmla="*/ 535101 h 857021"/>
              <a:gd name="connsiteX138" fmla="*/ 173456 w 1255667"/>
              <a:gd name="connsiteY138" fmla="*/ 530373 h 857021"/>
              <a:gd name="connsiteX139" fmla="*/ 174713 w 1255667"/>
              <a:gd name="connsiteY139" fmla="*/ 525637 h 857021"/>
              <a:gd name="connsiteX140" fmla="*/ 175970 w 1255667"/>
              <a:gd name="connsiteY140" fmla="*/ 520892 h 857021"/>
              <a:gd name="connsiteX141" fmla="*/ 177227 w 1255667"/>
              <a:gd name="connsiteY141" fmla="*/ 516141 h 857021"/>
              <a:gd name="connsiteX142" fmla="*/ 178484 w 1255667"/>
              <a:gd name="connsiteY142" fmla="*/ 511383 h 857021"/>
              <a:gd name="connsiteX143" fmla="*/ 179741 w 1255667"/>
              <a:gd name="connsiteY143" fmla="*/ 506620 h 857021"/>
              <a:gd name="connsiteX144" fmla="*/ 180998 w 1255667"/>
              <a:gd name="connsiteY144" fmla="*/ 501852 h 857021"/>
              <a:gd name="connsiteX145" fmla="*/ 182255 w 1255667"/>
              <a:gd name="connsiteY145" fmla="*/ 497079 h 857021"/>
              <a:gd name="connsiteX146" fmla="*/ 183512 w 1255667"/>
              <a:gd name="connsiteY146" fmla="*/ 492304 h 857021"/>
              <a:gd name="connsiteX147" fmla="*/ 184769 w 1255667"/>
              <a:gd name="connsiteY147" fmla="*/ 487526 h 857021"/>
              <a:gd name="connsiteX148" fmla="*/ 186026 w 1255667"/>
              <a:gd name="connsiteY148" fmla="*/ 482746 h 857021"/>
              <a:gd name="connsiteX149" fmla="*/ 187282 w 1255667"/>
              <a:gd name="connsiteY149" fmla="*/ 477964 h 857021"/>
              <a:gd name="connsiteX150" fmla="*/ 188539 w 1255667"/>
              <a:gd name="connsiteY150" fmla="*/ 473182 h 857021"/>
              <a:gd name="connsiteX151" fmla="*/ 189796 w 1255667"/>
              <a:gd name="connsiteY151" fmla="*/ 468400 h 857021"/>
              <a:gd name="connsiteX152" fmla="*/ 191053 w 1255667"/>
              <a:gd name="connsiteY152" fmla="*/ 463619 h 857021"/>
              <a:gd name="connsiteX153" fmla="*/ 192310 w 1255667"/>
              <a:gd name="connsiteY153" fmla="*/ 458840 h 857021"/>
              <a:gd name="connsiteX154" fmla="*/ 193567 w 1255667"/>
              <a:gd name="connsiteY154" fmla="*/ 454062 h 857021"/>
              <a:gd name="connsiteX155" fmla="*/ 194824 w 1255667"/>
              <a:gd name="connsiteY155" fmla="*/ 449288 h 857021"/>
              <a:gd name="connsiteX156" fmla="*/ 196081 w 1255667"/>
              <a:gd name="connsiteY156" fmla="*/ 444517 h 857021"/>
              <a:gd name="connsiteX157" fmla="*/ 197338 w 1255667"/>
              <a:gd name="connsiteY157" fmla="*/ 439750 h 857021"/>
              <a:gd name="connsiteX158" fmla="*/ 198595 w 1255667"/>
              <a:gd name="connsiteY158" fmla="*/ 434988 h 857021"/>
              <a:gd name="connsiteX159" fmla="*/ 199852 w 1255667"/>
              <a:gd name="connsiteY159" fmla="*/ 430232 h 857021"/>
              <a:gd name="connsiteX160" fmla="*/ 201108 w 1255667"/>
              <a:gd name="connsiteY160" fmla="*/ 425481 h 857021"/>
              <a:gd name="connsiteX161" fmla="*/ 202365 w 1255667"/>
              <a:gd name="connsiteY161" fmla="*/ 420737 h 857021"/>
              <a:gd name="connsiteX162" fmla="*/ 203622 w 1255667"/>
              <a:gd name="connsiteY162" fmla="*/ 416002 h 857021"/>
              <a:gd name="connsiteX163" fmla="*/ 204879 w 1255667"/>
              <a:gd name="connsiteY163" fmla="*/ 411273 h 857021"/>
              <a:gd name="connsiteX164" fmla="*/ 206136 w 1255667"/>
              <a:gd name="connsiteY164" fmla="*/ 406554 h 857021"/>
              <a:gd name="connsiteX165" fmla="*/ 207393 w 1255667"/>
              <a:gd name="connsiteY165" fmla="*/ 401844 h 857021"/>
              <a:gd name="connsiteX166" fmla="*/ 208650 w 1255667"/>
              <a:gd name="connsiteY166" fmla="*/ 397143 h 857021"/>
              <a:gd name="connsiteX167" fmla="*/ 209907 w 1255667"/>
              <a:gd name="connsiteY167" fmla="*/ 392454 h 857021"/>
              <a:gd name="connsiteX168" fmla="*/ 211164 w 1255667"/>
              <a:gd name="connsiteY168" fmla="*/ 387775 h 857021"/>
              <a:gd name="connsiteX169" fmla="*/ 212421 w 1255667"/>
              <a:gd name="connsiteY169" fmla="*/ 383108 h 857021"/>
              <a:gd name="connsiteX170" fmla="*/ 213678 w 1255667"/>
              <a:gd name="connsiteY170" fmla="*/ 378453 h 857021"/>
              <a:gd name="connsiteX171" fmla="*/ 214934 w 1255667"/>
              <a:gd name="connsiteY171" fmla="*/ 373811 h 857021"/>
              <a:gd name="connsiteX172" fmla="*/ 216191 w 1255667"/>
              <a:gd name="connsiteY172" fmla="*/ 369182 h 857021"/>
              <a:gd name="connsiteX173" fmla="*/ 217448 w 1255667"/>
              <a:gd name="connsiteY173" fmla="*/ 364568 h 857021"/>
              <a:gd name="connsiteX174" fmla="*/ 218705 w 1255667"/>
              <a:gd name="connsiteY174" fmla="*/ 359967 h 857021"/>
              <a:gd name="connsiteX175" fmla="*/ 219962 w 1255667"/>
              <a:gd name="connsiteY175" fmla="*/ 355382 h 857021"/>
              <a:gd name="connsiteX176" fmla="*/ 221219 w 1255667"/>
              <a:gd name="connsiteY176" fmla="*/ 350812 h 857021"/>
              <a:gd name="connsiteX177" fmla="*/ 222476 w 1255667"/>
              <a:gd name="connsiteY177" fmla="*/ 346258 h 857021"/>
              <a:gd name="connsiteX178" fmla="*/ 223733 w 1255667"/>
              <a:gd name="connsiteY178" fmla="*/ 341722 h 857021"/>
              <a:gd name="connsiteX179" fmla="*/ 224990 w 1255667"/>
              <a:gd name="connsiteY179" fmla="*/ 337201 h 857021"/>
              <a:gd name="connsiteX180" fmla="*/ 226247 w 1255667"/>
              <a:gd name="connsiteY180" fmla="*/ 332699 h 857021"/>
              <a:gd name="connsiteX181" fmla="*/ 227504 w 1255667"/>
              <a:gd name="connsiteY181" fmla="*/ 328216 h 857021"/>
              <a:gd name="connsiteX182" fmla="*/ 228761 w 1255667"/>
              <a:gd name="connsiteY182" fmla="*/ 323750 h 857021"/>
              <a:gd name="connsiteX183" fmla="*/ 230018 w 1255667"/>
              <a:gd name="connsiteY183" fmla="*/ 319303 h 857021"/>
              <a:gd name="connsiteX184" fmla="*/ 231275 w 1255667"/>
              <a:gd name="connsiteY184" fmla="*/ 314877 h 857021"/>
              <a:gd name="connsiteX185" fmla="*/ 232532 w 1255667"/>
              <a:gd name="connsiteY185" fmla="*/ 310470 h 857021"/>
              <a:gd name="connsiteX186" fmla="*/ 233789 w 1255667"/>
              <a:gd name="connsiteY186" fmla="*/ 306084 h 857021"/>
              <a:gd name="connsiteX187" fmla="*/ 235046 w 1255667"/>
              <a:gd name="connsiteY187" fmla="*/ 301719 h 857021"/>
              <a:gd name="connsiteX188" fmla="*/ 236303 w 1255667"/>
              <a:gd name="connsiteY188" fmla="*/ 297375 h 857021"/>
              <a:gd name="connsiteX189" fmla="*/ 237560 w 1255667"/>
              <a:gd name="connsiteY189" fmla="*/ 293053 h 857021"/>
              <a:gd name="connsiteX190" fmla="*/ 238817 w 1255667"/>
              <a:gd name="connsiteY190" fmla="*/ 288753 h 857021"/>
              <a:gd name="connsiteX191" fmla="*/ 240074 w 1255667"/>
              <a:gd name="connsiteY191" fmla="*/ 284476 h 857021"/>
              <a:gd name="connsiteX192" fmla="*/ 241331 w 1255667"/>
              <a:gd name="connsiteY192" fmla="*/ 280222 h 857021"/>
              <a:gd name="connsiteX193" fmla="*/ 242587 w 1255667"/>
              <a:gd name="connsiteY193" fmla="*/ 275992 h 857021"/>
              <a:gd name="connsiteX194" fmla="*/ 243844 w 1255667"/>
              <a:gd name="connsiteY194" fmla="*/ 271787 h 857021"/>
              <a:gd name="connsiteX195" fmla="*/ 245101 w 1255667"/>
              <a:gd name="connsiteY195" fmla="*/ 267605 h 857021"/>
              <a:gd name="connsiteX196" fmla="*/ 246358 w 1255667"/>
              <a:gd name="connsiteY196" fmla="*/ 263447 h 857021"/>
              <a:gd name="connsiteX197" fmla="*/ 247615 w 1255667"/>
              <a:gd name="connsiteY197" fmla="*/ 259315 h 857021"/>
              <a:gd name="connsiteX198" fmla="*/ 248872 w 1255667"/>
              <a:gd name="connsiteY198" fmla="*/ 255210 h 857021"/>
              <a:gd name="connsiteX199" fmla="*/ 250129 w 1255667"/>
              <a:gd name="connsiteY199" fmla="*/ 251129 h 857021"/>
              <a:gd name="connsiteX200" fmla="*/ 251386 w 1255667"/>
              <a:gd name="connsiteY200" fmla="*/ 247074 h 857021"/>
              <a:gd name="connsiteX201" fmla="*/ 252643 w 1255667"/>
              <a:gd name="connsiteY201" fmla="*/ 243047 h 857021"/>
              <a:gd name="connsiteX202" fmla="*/ 253900 w 1255667"/>
              <a:gd name="connsiteY202" fmla="*/ 239046 h 857021"/>
              <a:gd name="connsiteX203" fmla="*/ 255157 w 1255667"/>
              <a:gd name="connsiteY203" fmla="*/ 235073 h 857021"/>
              <a:gd name="connsiteX204" fmla="*/ 256413 w 1255667"/>
              <a:gd name="connsiteY204" fmla="*/ 231127 h 857021"/>
              <a:gd name="connsiteX205" fmla="*/ 257670 w 1255667"/>
              <a:gd name="connsiteY205" fmla="*/ 227209 h 857021"/>
              <a:gd name="connsiteX206" fmla="*/ 258927 w 1255667"/>
              <a:gd name="connsiteY206" fmla="*/ 223320 h 857021"/>
              <a:gd name="connsiteX207" fmla="*/ 260184 w 1255667"/>
              <a:gd name="connsiteY207" fmla="*/ 219458 h 857021"/>
              <a:gd name="connsiteX208" fmla="*/ 261441 w 1255667"/>
              <a:gd name="connsiteY208" fmla="*/ 215626 h 857021"/>
              <a:gd name="connsiteX209" fmla="*/ 262698 w 1255667"/>
              <a:gd name="connsiteY209" fmla="*/ 211823 h 857021"/>
              <a:gd name="connsiteX210" fmla="*/ 263955 w 1255667"/>
              <a:gd name="connsiteY210" fmla="*/ 208049 h 857021"/>
              <a:gd name="connsiteX211" fmla="*/ 265212 w 1255667"/>
              <a:gd name="connsiteY211" fmla="*/ 204306 h 857021"/>
              <a:gd name="connsiteX212" fmla="*/ 266469 w 1255667"/>
              <a:gd name="connsiteY212" fmla="*/ 200592 h 857021"/>
              <a:gd name="connsiteX213" fmla="*/ 267726 w 1255667"/>
              <a:gd name="connsiteY213" fmla="*/ 196908 h 857021"/>
              <a:gd name="connsiteX214" fmla="*/ 268982 w 1255667"/>
              <a:gd name="connsiteY214" fmla="*/ 193255 h 857021"/>
              <a:gd name="connsiteX215" fmla="*/ 270239 w 1255667"/>
              <a:gd name="connsiteY215" fmla="*/ 189633 h 857021"/>
              <a:gd name="connsiteX216" fmla="*/ 271496 w 1255667"/>
              <a:gd name="connsiteY216" fmla="*/ 186042 h 857021"/>
              <a:gd name="connsiteX217" fmla="*/ 272753 w 1255667"/>
              <a:gd name="connsiteY217" fmla="*/ 182482 h 857021"/>
              <a:gd name="connsiteX218" fmla="*/ 274010 w 1255667"/>
              <a:gd name="connsiteY218" fmla="*/ 178954 h 857021"/>
              <a:gd name="connsiteX219" fmla="*/ 275267 w 1255667"/>
              <a:gd name="connsiteY219" fmla="*/ 175457 h 857021"/>
              <a:gd name="connsiteX220" fmla="*/ 276524 w 1255667"/>
              <a:gd name="connsiteY220" fmla="*/ 171992 h 857021"/>
              <a:gd name="connsiteX221" fmla="*/ 277781 w 1255667"/>
              <a:gd name="connsiteY221" fmla="*/ 168560 h 857021"/>
              <a:gd name="connsiteX222" fmla="*/ 279038 w 1255667"/>
              <a:gd name="connsiteY222" fmla="*/ 165160 h 857021"/>
              <a:gd name="connsiteX223" fmla="*/ 280295 w 1255667"/>
              <a:gd name="connsiteY223" fmla="*/ 161792 h 857021"/>
              <a:gd name="connsiteX224" fmla="*/ 281552 w 1255667"/>
              <a:gd name="connsiteY224" fmla="*/ 158457 h 857021"/>
              <a:gd name="connsiteX225" fmla="*/ 282809 w 1255667"/>
              <a:gd name="connsiteY225" fmla="*/ 155155 h 857021"/>
              <a:gd name="connsiteX226" fmla="*/ 284065 w 1255667"/>
              <a:gd name="connsiteY226" fmla="*/ 151887 h 857021"/>
              <a:gd name="connsiteX227" fmla="*/ 285322 w 1255667"/>
              <a:gd name="connsiteY227" fmla="*/ 148652 h 857021"/>
              <a:gd name="connsiteX228" fmla="*/ 286579 w 1255667"/>
              <a:gd name="connsiteY228" fmla="*/ 145450 h 857021"/>
              <a:gd name="connsiteX229" fmla="*/ 287836 w 1255667"/>
              <a:gd name="connsiteY229" fmla="*/ 142282 h 857021"/>
              <a:gd name="connsiteX230" fmla="*/ 289093 w 1255667"/>
              <a:gd name="connsiteY230" fmla="*/ 139147 h 857021"/>
              <a:gd name="connsiteX231" fmla="*/ 290350 w 1255667"/>
              <a:gd name="connsiteY231" fmla="*/ 136047 h 857021"/>
              <a:gd name="connsiteX232" fmla="*/ 291607 w 1255667"/>
              <a:gd name="connsiteY232" fmla="*/ 132980 h 857021"/>
              <a:gd name="connsiteX233" fmla="*/ 292864 w 1255667"/>
              <a:gd name="connsiteY233" fmla="*/ 129949 h 857021"/>
              <a:gd name="connsiteX234" fmla="*/ 294121 w 1255667"/>
              <a:gd name="connsiteY234" fmla="*/ 126951 h 857021"/>
              <a:gd name="connsiteX235" fmla="*/ 295378 w 1255667"/>
              <a:gd name="connsiteY235" fmla="*/ 123988 h 857021"/>
              <a:gd name="connsiteX236" fmla="*/ 296635 w 1255667"/>
              <a:gd name="connsiteY236" fmla="*/ 121059 h 857021"/>
              <a:gd name="connsiteX237" fmla="*/ 297892 w 1255667"/>
              <a:gd name="connsiteY237" fmla="*/ 118165 h 857021"/>
              <a:gd name="connsiteX238" fmla="*/ 299149 w 1255667"/>
              <a:gd name="connsiteY238" fmla="*/ 115306 h 857021"/>
              <a:gd name="connsiteX239" fmla="*/ 300406 w 1255667"/>
              <a:gd name="connsiteY239" fmla="*/ 112482 h 857021"/>
              <a:gd name="connsiteX240" fmla="*/ 301663 w 1255667"/>
              <a:gd name="connsiteY240" fmla="*/ 109693 h 857021"/>
              <a:gd name="connsiteX241" fmla="*/ 302920 w 1255667"/>
              <a:gd name="connsiteY241" fmla="*/ 106939 h 857021"/>
              <a:gd name="connsiteX242" fmla="*/ 304177 w 1255667"/>
              <a:gd name="connsiteY242" fmla="*/ 104220 h 857021"/>
              <a:gd name="connsiteX243" fmla="*/ 305434 w 1255667"/>
              <a:gd name="connsiteY243" fmla="*/ 101537 h 857021"/>
              <a:gd name="connsiteX244" fmla="*/ 306691 w 1255667"/>
              <a:gd name="connsiteY244" fmla="*/ 98889 h 857021"/>
              <a:gd name="connsiteX245" fmla="*/ 307948 w 1255667"/>
              <a:gd name="connsiteY245" fmla="*/ 96277 h 857021"/>
              <a:gd name="connsiteX246" fmla="*/ 309205 w 1255667"/>
              <a:gd name="connsiteY246" fmla="*/ 93699 h 857021"/>
              <a:gd name="connsiteX247" fmla="*/ 310461 w 1255667"/>
              <a:gd name="connsiteY247" fmla="*/ 91158 h 857021"/>
              <a:gd name="connsiteX248" fmla="*/ 311718 w 1255667"/>
              <a:gd name="connsiteY248" fmla="*/ 88652 h 857021"/>
              <a:gd name="connsiteX249" fmla="*/ 312975 w 1255667"/>
              <a:gd name="connsiteY249" fmla="*/ 86182 h 857021"/>
              <a:gd name="connsiteX250" fmla="*/ 314232 w 1255667"/>
              <a:gd name="connsiteY250" fmla="*/ 83747 h 857021"/>
              <a:gd name="connsiteX251" fmla="*/ 315489 w 1255667"/>
              <a:gd name="connsiteY251" fmla="*/ 81349 h 857021"/>
              <a:gd name="connsiteX252" fmla="*/ 316746 w 1255667"/>
              <a:gd name="connsiteY252" fmla="*/ 78986 h 857021"/>
              <a:gd name="connsiteX253" fmla="*/ 318003 w 1255667"/>
              <a:gd name="connsiteY253" fmla="*/ 76658 h 857021"/>
              <a:gd name="connsiteX254" fmla="*/ 319260 w 1255667"/>
              <a:gd name="connsiteY254" fmla="*/ 74367 h 857021"/>
              <a:gd name="connsiteX255" fmla="*/ 320517 w 1255667"/>
              <a:gd name="connsiteY255" fmla="*/ 72112 h 857021"/>
              <a:gd name="connsiteX256" fmla="*/ 321774 w 1255667"/>
              <a:gd name="connsiteY256" fmla="*/ 69892 h 857021"/>
              <a:gd name="connsiteX257" fmla="*/ 323031 w 1255667"/>
              <a:gd name="connsiteY257" fmla="*/ 67709 h 857021"/>
              <a:gd name="connsiteX258" fmla="*/ 324287 w 1255667"/>
              <a:gd name="connsiteY258" fmla="*/ 65561 h 857021"/>
              <a:gd name="connsiteX259" fmla="*/ 325544 w 1255667"/>
              <a:gd name="connsiteY259" fmla="*/ 63449 h 857021"/>
              <a:gd name="connsiteX260" fmla="*/ 326801 w 1255667"/>
              <a:gd name="connsiteY260" fmla="*/ 61373 h 857021"/>
              <a:gd name="connsiteX261" fmla="*/ 328058 w 1255667"/>
              <a:gd name="connsiteY261" fmla="*/ 59332 h 857021"/>
              <a:gd name="connsiteX262" fmla="*/ 329315 w 1255667"/>
              <a:gd name="connsiteY262" fmla="*/ 57328 h 857021"/>
              <a:gd name="connsiteX263" fmla="*/ 330572 w 1255667"/>
              <a:gd name="connsiteY263" fmla="*/ 55360 h 857021"/>
              <a:gd name="connsiteX264" fmla="*/ 331829 w 1255667"/>
              <a:gd name="connsiteY264" fmla="*/ 53427 h 857021"/>
              <a:gd name="connsiteX265" fmla="*/ 333086 w 1255667"/>
              <a:gd name="connsiteY265" fmla="*/ 51530 h 857021"/>
              <a:gd name="connsiteX266" fmla="*/ 334343 w 1255667"/>
              <a:gd name="connsiteY266" fmla="*/ 49669 h 857021"/>
              <a:gd name="connsiteX267" fmla="*/ 335600 w 1255667"/>
              <a:gd name="connsiteY267" fmla="*/ 47843 h 857021"/>
              <a:gd name="connsiteX268" fmla="*/ 336857 w 1255667"/>
              <a:gd name="connsiteY268" fmla="*/ 46054 h 857021"/>
              <a:gd name="connsiteX269" fmla="*/ 338113 w 1255667"/>
              <a:gd name="connsiteY269" fmla="*/ 44300 h 857021"/>
              <a:gd name="connsiteX270" fmla="*/ 339370 w 1255667"/>
              <a:gd name="connsiteY270" fmla="*/ 42582 h 857021"/>
              <a:gd name="connsiteX271" fmla="*/ 340627 w 1255667"/>
              <a:gd name="connsiteY271" fmla="*/ 40899 h 857021"/>
              <a:gd name="connsiteX272" fmla="*/ 341884 w 1255667"/>
              <a:gd name="connsiteY272" fmla="*/ 39251 h 857021"/>
              <a:gd name="connsiteX273" fmla="*/ 343141 w 1255667"/>
              <a:gd name="connsiteY273" fmla="*/ 37639 h 857021"/>
              <a:gd name="connsiteX274" fmla="*/ 344398 w 1255667"/>
              <a:gd name="connsiteY274" fmla="*/ 36063 h 857021"/>
              <a:gd name="connsiteX275" fmla="*/ 345655 w 1255667"/>
              <a:gd name="connsiteY275" fmla="*/ 34521 h 857021"/>
              <a:gd name="connsiteX276" fmla="*/ 346912 w 1255667"/>
              <a:gd name="connsiteY276" fmla="*/ 33015 h 857021"/>
              <a:gd name="connsiteX277" fmla="*/ 348169 w 1255667"/>
              <a:gd name="connsiteY277" fmla="*/ 31544 h 857021"/>
              <a:gd name="connsiteX278" fmla="*/ 349426 w 1255667"/>
              <a:gd name="connsiteY278" fmla="*/ 30108 h 857021"/>
              <a:gd name="connsiteX279" fmla="*/ 350683 w 1255667"/>
              <a:gd name="connsiteY279" fmla="*/ 28708 h 857021"/>
              <a:gd name="connsiteX280" fmla="*/ 351940 w 1255667"/>
              <a:gd name="connsiteY280" fmla="*/ 27342 h 857021"/>
              <a:gd name="connsiteX281" fmla="*/ 353197 w 1255667"/>
              <a:gd name="connsiteY281" fmla="*/ 26011 h 857021"/>
              <a:gd name="connsiteX282" fmla="*/ 354454 w 1255667"/>
              <a:gd name="connsiteY282" fmla="*/ 24715 h 857021"/>
              <a:gd name="connsiteX283" fmla="*/ 355711 w 1255667"/>
              <a:gd name="connsiteY283" fmla="*/ 23454 h 857021"/>
              <a:gd name="connsiteX284" fmla="*/ 356968 w 1255667"/>
              <a:gd name="connsiteY284" fmla="*/ 22226 h 857021"/>
              <a:gd name="connsiteX285" fmla="*/ 358225 w 1255667"/>
              <a:gd name="connsiteY285" fmla="*/ 21034 h 857021"/>
              <a:gd name="connsiteX286" fmla="*/ 359482 w 1255667"/>
              <a:gd name="connsiteY286" fmla="*/ 19876 h 857021"/>
              <a:gd name="connsiteX287" fmla="*/ 360739 w 1255667"/>
              <a:gd name="connsiteY287" fmla="*/ 18752 h 857021"/>
              <a:gd name="connsiteX288" fmla="*/ 361995 w 1255667"/>
              <a:gd name="connsiteY288" fmla="*/ 17662 h 857021"/>
              <a:gd name="connsiteX289" fmla="*/ 363252 w 1255667"/>
              <a:gd name="connsiteY289" fmla="*/ 16607 h 857021"/>
              <a:gd name="connsiteX290" fmla="*/ 364509 w 1255667"/>
              <a:gd name="connsiteY290" fmla="*/ 15585 h 857021"/>
              <a:gd name="connsiteX291" fmla="*/ 365766 w 1255667"/>
              <a:gd name="connsiteY291" fmla="*/ 14597 h 857021"/>
              <a:gd name="connsiteX292" fmla="*/ 367023 w 1255667"/>
              <a:gd name="connsiteY292" fmla="*/ 13643 h 857021"/>
              <a:gd name="connsiteX293" fmla="*/ 368280 w 1255667"/>
              <a:gd name="connsiteY293" fmla="*/ 12723 h 857021"/>
              <a:gd name="connsiteX294" fmla="*/ 369537 w 1255667"/>
              <a:gd name="connsiteY294" fmla="*/ 11835 h 857021"/>
              <a:gd name="connsiteX295" fmla="*/ 370794 w 1255667"/>
              <a:gd name="connsiteY295" fmla="*/ 10982 h 857021"/>
              <a:gd name="connsiteX296" fmla="*/ 372051 w 1255667"/>
              <a:gd name="connsiteY296" fmla="*/ 10161 h 857021"/>
              <a:gd name="connsiteX297" fmla="*/ 373308 w 1255667"/>
              <a:gd name="connsiteY297" fmla="*/ 9373 h 857021"/>
              <a:gd name="connsiteX298" fmla="*/ 374565 w 1255667"/>
              <a:gd name="connsiteY298" fmla="*/ 8618 h 857021"/>
              <a:gd name="connsiteX299" fmla="*/ 375822 w 1255667"/>
              <a:gd name="connsiteY299" fmla="*/ 7897 h 857021"/>
              <a:gd name="connsiteX300" fmla="*/ 377079 w 1255667"/>
              <a:gd name="connsiteY300" fmla="*/ 7207 h 857021"/>
              <a:gd name="connsiteX301" fmla="*/ 378336 w 1255667"/>
              <a:gd name="connsiteY301" fmla="*/ 6551 h 857021"/>
              <a:gd name="connsiteX302" fmla="*/ 379592 w 1255667"/>
              <a:gd name="connsiteY302" fmla="*/ 5926 h 857021"/>
              <a:gd name="connsiteX303" fmla="*/ 380852 w 1255667"/>
              <a:gd name="connsiteY303" fmla="*/ 5334 h 857021"/>
              <a:gd name="connsiteX304" fmla="*/ 382107 w 1255667"/>
              <a:gd name="connsiteY304" fmla="*/ 4774 h 857021"/>
              <a:gd name="connsiteX305" fmla="*/ 383363 w 1255667"/>
              <a:gd name="connsiteY305" fmla="*/ 4246 h 857021"/>
              <a:gd name="connsiteX306" fmla="*/ 384619 w 1255667"/>
              <a:gd name="connsiteY306" fmla="*/ 3750 h 857021"/>
              <a:gd name="connsiteX307" fmla="*/ 385874 w 1255667"/>
              <a:gd name="connsiteY307" fmla="*/ 3285 h 857021"/>
              <a:gd name="connsiteX308" fmla="*/ 387137 w 1255667"/>
              <a:gd name="connsiteY308" fmla="*/ 2852 h 857021"/>
              <a:gd name="connsiteX309" fmla="*/ 388392 w 1255667"/>
              <a:gd name="connsiteY309" fmla="*/ 2450 h 857021"/>
              <a:gd name="connsiteX310" fmla="*/ 389648 w 1255667"/>
              <a:gd name="connsiteY310" fmla="*/ 2080 h 857021"/>
              <a:gd name="connsiteX311" fmla="*/ 390904 w 1255667"/>
              <a:gd name="connsiteY311" fmla="*/ 1740 h 857021"/>
              <a:gd name="connsiteX312" fmla="*/ 392159 w 1255667"/>
              <a:gd name="connsiteY312" fmla="*/ 1431 h 857021"/>
              <a:gd name="connsiteX313" fmla="*/ 393422 w 1255667"/>
              <a:gd name="connsiteY313" fmla="*/ 1153 h 857021"/>
              <a:gd name="connsiteX314" fmla="*/ 394677 w 1255667"/>
              <a:gd name="connsiteY314" fmla="*/ 905 h 857021"/>
              <a:gd name="connsiteX315" fmla="*/ 395933 w 1255667"/>
              <a:gd name="connsiteY315" fmla="*/ 687 h 857021"/>
              <a:gd name="connsiteX316" fmla="*/ 397189 w 1255667"/>
              <a:gd name="connsiteY316" fmla="*/ 500 h 857021"/>
              <a:gd name="connsiteX317" fmla="*/ 398444 w 1255667"/>
              <a:gd name="connsiteY317" fmla="*/ 343 h 857021"/>
              <a:gd name="connsiteX318" fmla="*/ 399700 w 1255667"/>
              <a:gd name="connsiteY318" fmla="*/ 215 h 857021"/>
              <a:gd name="connsiteX319" fmla="*/ 400962 w 1255667"/>
              <a:gd name="connsiteY319" fmla="*/ 117 h 857021"/>
              <a:gd name="connsiteX320" fmla="*/ 402218 w 1255667"/>
              <a:gd name="connsiteY320" fmla="*/ 49 h 857021"/>
              <a:gd name="connsiteX321" fmla="*/ 403473 w 1255667"/>
              <a:gd name="connsiteY321" fmla="*/ 10 h 857021"/>
              <a:gd name="connsiteX322" fmla="*/ 404729 w 1255667"/>
              <a:gd name="connsiteY322" fmla="*/ 0 h 857021"/>
              <a:gd name="connsiteX323" fmla="*/ 405985 w 1255667"/>
              <a:gd name="connsiteY323" fmla="*/ 19 h 857021"/>
              <a:gd name="connsiteX324" fmla="*/ 407247 w 1255667"/>
              <a:gd name="connsiteY324" fmla="*/ 67 h 857021"/>
              <a:gd name="connsiteX325" fmla="*/ 408503 w 1255667"/>
              <a:gd name="connsiteY325" fmla="*/ 143 h 857021"/>
              <a:gd name="connsiteX326" fmla="*/ 409758 w 1255667"/>
              <a:gd name="connsiteY326" fmla="*/ 248 h 857021"/>
              <a:gd name="connsiteX327" fmla="*/ 411014 w 1255667"/>
              <a:gd name="connsiteY327" fmla="*/ 380 h 857021"/>
              <a:gd name="connsiteX328" fmla="*/ 412270 w 1255667"/>
              <a:gd name="connsiteY328" fmla="*/ 541 h 857021"/>
              <a:gd name="connsiteX329" fmla="*/ 413532 w 1255667"/>
              <a:gd name="connsiteY329" fmla="*/ 730 h 857021"/>
              <a:gd name="connsiteX330" fmla="*/ 414788 w 1255667"/>
              <a:gd name="connsiteY330" fmla="*/ 946 h 857021"/>
              <a:gd name="connsiteX331" fmla="*/ 416043 w 1255667"/>
              <a:gd name="connsiteY331" fmla="*/ 1190 h 857021"/>
              <a:gd name="connsiteX332" fmla="*/ 417299 w 1255667"/>
              <a:gd name="connsiteY332" fmla="*/ 1461 h 857021"/>
              <a:gd name="connsiteX333" fmla="*/ 418555 w 1255667"/>
              <a:gd name="connsiteY333" fmla="*/ 1759 h 857021"/>
              <a:gd name="connsiteX334" fmla="*/ 419817 w 1255667"/>
              <a:gd name="connsiteY334" fmla="*/ 2084 h 857021"/>
              <a:gd name="connsiteX335" fmla="*/ 421073 w 1255667"/>
              <a:gd name="connsiteY335" fmla="*/ 2436 h 857021"/>
              <a:gd name="connsiteX336" fmla="*/ 422328 w 1255667"/>
              <a:gd name="connsiteY336" fmla="*/ 2814 h 857021"/>
              <a:gd name="connsiteX337" fmla="*/ 423584 w 1255667"/>
              <a:gd name="connsiteY337" fmla="*/ 3219 h 857021"/>
              <a:gd name="connsiteX338" fmla="*/ 424840 w 1255667"/>
              <a:gd name="connsiteY338" fmla="*/ 3649 h 857021"/>
              <a:gd name="connsiteX339" fmla="*/ 426102 w 1255667"/>
              <a:gd name="connsiteY339" fmla="*/ 4106 h 857021"/>
              <a:gd name="connsiteX340" fmla="*/ 427358 w 1255667"/>
              <a:gd name="connsiteY340" fmla="*/ 4588 h 857021"/>
              <a:gd name="connsiteX341" fmla="*/ 428613 w 1255667"/>
              <a:gd name="connsiteY341" fmla="*/ 5096 h 857021"/>
              <a:gd name="connsiteX342" fmla="*/ 429869 w 1255667"/>
              <a:gd name="connsiteY342" fmla="*/ 5629 h 857021"/>
              <a:gd name="connsiteX343" fmla="*/ 431125 w 1255667"/>
              <a:gd name="connsiteY343" fmla="*/ 6187 h 857021"/>
              <a:gd name="connsiteX344" fmla="*/ 432380 w 1255667"/>
              <a:gd name="connsiteY344" fmla="*/ 6770 h 857021"/>
              <a:gd name="connsiteX345" fmla="*/ 433643 w 1255667"/>
              <a:gd name="connsiteY345" fmla="*/ 7378 h 857021"/>
              <a:gd name="connsiteX346" fmla="*/ 434898 w 1255667"/>
              <a:gd name="connsiteY346" fmla="*/ 8010 h 857021"/>
              <a:gd name="connsiteX347" fmla="*/ 436154 w 1255667"/>
              <a:gd name="connsiteY347" fmla="*/ 8667 h 857021"/>
              <a:gd name="connsiteX348" fmla="*/ 437409 w 1255667"/>
              <a:gd name="connsiteY348" fmla="*/ 9348 h 857021"/>
              <a:gd name="connsiteX349" fmla="*/ 438665 w 1255667"/>
              <a:gd name="connsiteY349" fmla="*/ 10053 h 857021"/>
              <a:gd name="connsiteX350" fmla="*/ 439927 w 1255667"/>
              <a:gd name="connsiteY350" fmla="*/ 10781 h 857021"/>
              <a:gd name="connsiteX351" fmla="*/ 441183 w 1255667"/>
              <a:gd name="connsiteY351" fmla="*/ 11533 h 857021"/>
              <a:gd name="connsiteX352" fmla="*/ 442439 w 1255667"/>
              <a:gd name="connsiteY352" fmla="*/ 12309 h 857021"/>
              <a:gd name="connsiteX353" fmla="*/ 443694 w 1255667"/>
              <a:gd name="connsiteY353" fmla="*/ 13107 h 857021"/>
              <a:gd name="connsiteX354" fmla="*/ 444950 w 1255667"/>
              <a:gd name="connsiteY354" fmla="*/ 13929 h 857021"/>
              <a:gd name="connsiteX355" fmla="*/ 446212 w 1255667"/>
              <a:gd name="connsiteY355" fmla="*/ 14773 h 857021"/>
              <a:gd name="connsiteX356" fmla="*/ 447468 w 1255667"/>
              <a:gd name="connsiteY356" fmla="*/ 15640 h 857021"/>
              <a:gd name="connsiteX357" fmla="*/ 448724 w 1255667"/>
              <a:gd name="connsiteY357" fmla="*/ 16529 h 857021"/>
              <a:gd name="connsiteX358" fmla="*/ 449979 w 1255667"/>
              <a:gd name="connsiteY358" fmla="*/ 17440 h 857021"/>
              <a:gd name="connsiteX359" fmla="*/ 451235 w 1255667"/>
              <a:gd name="connsiteY359" fmla="*/ 18373 h 857021"/>
              <a:gd name="connsiteX360" fmla="*/ 452497 w 1255667"/>
              <a:gd name="connsiteY360" fmla="*/ 19328 h 857021"/>
              <a:gd name="connsiteX361" fmla="*/ 453753 w 1255667"/>
              <a:gd name="connsiteY361" fmla="*/ 20304 h 857021"/>
              <a:gd name="connsiteX362" fmla="*/ 455009 w 1255667"/>
              <a:gd name="connsiteY362" fmla="*/ 21301 h 857021"/>
              <a:gd name="connsiteX363" fmla="*/ 456264 w 1255667"/>
              <a:gd name="connsiteY363" fmla="*/ 22320 h 857021"/>
              <a:gd name="connsiteX364" fmla="*/ 457520 w 1255667"/>
              <a:gd name="connsiteY364" fmla="*/ 23360 h 857021"/>
              <a:gd name="connsiteX365" fmla="*/ 458776 w 1255667"/>
              <a:gd name="connsiteY365" fmla="*/ 24420 h 857021"/>
              <a:gd name="connsiteX366" fmla="*/ 460038 w 1255667"/>
              <a:gd name="connsiteY366" fmla="*/ 25500 h 857021"/>
              <a:gd name="connsiteX367" fmla="*/ 461294 w 1255667"/>
              <a:gd name="connsiteY367" fmla="*/ 26601 h 857021"/>
              <a:gd name="connsiteX368" fmla="*/ 462549 w 1255667"/>
              <a:gd name="connsiteY368" fmla="*/ 27723 h 857021"/>
              <a:gd name="connsiteX369" fmla="*/ 463805 w 1255667"/>
              <a:gd name="connsiteY369" fmla="*/ 28864 h 857021"/>
              <a:gd name="connsiteX370" fmla="*/ 465061 w 1255667"/>
              <a:gd name="connsiteY370" fmla="*/ 30025 h 857021"/>
              <a:gd name="connsiteX371" fmla="*/ 466323 w 1255667"/>
              <a:gd name="connsiteY371" fmla="*/ 31205 h 857021"/>
              <a:gd name="connsiteX372" fmla="*/ 467579 w 1255667"/>
              <a:gd name="connsiteY372" fmla="*/ 32404 h 857021"/>
              <a:gd name="connsiteX373" fmla="*/ 468834 w 1255667"/>
              <a:gd name="connsiteY373" fmla="*/ 33623 h 857021"/>
              <a:gd name="connsiteX374" fmla="*/ 470090 w 1255667"/>
              <a:gd name="connsiteY374" fmla="*/ 34860 h 857021"/>
              <a:gd name="connsiteX375" fmla="*/ 471345 w 1255667"/>
              <a:gd name="connsiteY375" fmla="*/ 36117 h 857021"/>
              <a:gd name="connsiteX376" fmla="*/ 472608 w 1255667"/>
              <a:gd name="connsiteY376" fmla="*/ 37391 h 857021"/>
              <a:gd name="connsiteX377" fmla="*/ 473864 w 1255667"/>
              <a:gd name="connsiteY377" fmla="*/ 38684 h 857021"/>
              <a:gd name="connsiteX378" fmla="*/ 475119 w 1255667"/>
              <a:gd name="connsiteY378" fmla="*/ 39995 h 857021"/>
              <a:gd name="connsiteX379" fmla="*/ 476375 w 1255667"/>
              <a:gd name="connsiteY379" fmla="*/ 41324 h 857021"/>
              <a:gd name="connsiteX380" fmla="*/ 477630 w 1255667"/>
              <a:gd name="connsiteY380" fmla="*/ 42671 h 857021"/>
              <a:gd name="connsiteX381" fmla="*/ 478893 w 1255667"/>
              <a:gd name="connsiteY381" fmla="*/ 44035 h 857021"/>
              <a:gd name="connsiteX382" fmla="*/ 480148 w 1255667"/>
              <a:gd name="connsiteY382" fmla="*/ 45416 h 857021"/>
              <a:gd name="connsiteX383" fmla="*/ 481404 w 1255667"/>
              <a:gd name="connsiteY383" fmla="*/ 46815 h 857021"/>
              <a:gd name="connsiteX384" fmla="*/ 482660 w 1255667"/>
              <a:gd name="connsiteY384" fmla="*/ 48230 h 857021"/>
              <a:gd name="connsiteX385" fmla="*/ 483915 w 1255667"/>
              <a:gd name="connsiteY385" fmla="*/ 49662 h 857021"/>
              <a:gd name="connsiteX386" fmla="*/ 485171 w 1255667"/>
              <a:gd name="connsiteY386" fmla="*/ 51110 h 857021"/>
              <a:gd name="connsiteX387" fmla="*/ 486433 w 1255667"/>
              <a:gd name="connsiteY387" fmla="*/ 52575 h 857021"/>
              <a:gd name="connsiteX388" fmla="*/ 487689 w 1255667"/>
              <a:gd name="connsiteY388" fmla="*/ 54056 h 857021"/>
              <a:gd name="connsiteX389" fmla="*/ 488945 w 1255667"/>
              <a:gd name="connsiteY389" fmla="*/ 55553 h 857021"/>
              <a:gd name="connsiteX390" fmla="*/ 490200 w 1255667"/>
              <a:gd name="connsiteY390" fmla="*/ 57065 h 857021"/>
              <a:gd name="connsiteX391" fmla="*/ 491456 w 1255667"/>
              <a:gd name="connsiteY391" fmla="*/ 58593 h 857021"/>
              <a:gd name="connsiteX392" fmla="*/ 492718 w 1255667"/>
              <a:gd name="connsiteY392" fmla="*/ 60136 h 857021"/>
              <a:gd name="connsiteX393" fmla="*/ 493974 w 1255667"/>
              <a:gd name="connsiteY393" fmla="*/ 61695 h 857021"/>
              <a:gd name="connsiteX394" fmla="*/ 495230 w 1255667"/>
              <a:gd name="connsiteY394" fmla="*/ 63268 h 857021"/>
              <a:gd name="connsiteX395" fmla="*/ 496485 w 1255667"/>
              <a:gd name="connsiteY395" fmla="*/ 64857 h 857021"/>
              <a:gd name="connsiteX396" fmla="*/ 497741 w 1255667"/>
              <a:gd name="connsiteY396" fmla="*/ 66459 h 857021"/>
              <a:gd name="connsiteX397" fmla="*/ 499003 w 1255667"/>
              <a:gd name="connsiteY397" fmla="*/ 68077 h 857021"/>
              <a:gd name="connsiteX398" fmla="*/ 500259 w 1255667"/>
              <a:gd name="connsiteY398" fmla="*/ 69708 h 857021"/>
              <a:gd name="connsiteX399" fmla="*/ 501515 w 1255667"/>
              <a:gd name="connsiteY399" fmla="*/ 71353 h 857021"/>
              <a:gd name="connsiteX400" fmla="*/ 502770 w 1255667"/>
              <a:gd name="connsiteY400" fmla="*/ 73012 h 857021"/>
              <a:gd name="connsiteX401" fmla="*/ 504026 w 1255667"/>
              <a:gd name="connsiteY401" fmla="*/ 74685 h 857021"/>
              <a:gd name="connsiteX402" fmla="*/ 505288 w 1255667"/>
              <a:gd name="connsiteY402" fmla="*/ 76371 h 857021"/>
              <a:gd name="connsiteX403" fmla="*/ 506544 w 1255667"/>
              <a:gd name="connsiteY403" fmla="*/ 78071 h 857021"/>
              <a:gd name="connsiteX404" fmla="*/ 507800 w 1255667"/>
              <a:gd name="connsiteY404" fmla="*/ 79783 h 857021"/>
              <a:gd name="connsiteX405" fmla="*/ 509055 w 1255667"/>
              <a:gd name="connsiteY405" fmla="*/ 81508 h 857021"/>
              <a:gd name="connsiteX406" fmla="*/ 510311 w 1255667"/>
              <a:gd name="connsiteY406" fmla="*/ 83246 h 857021"/>
              <a:gd name="connsiteX407" fmla="*/ 511566 w 1255667"/>
              <a:gd name="connsiteY407" fmla="*/ 84996 h 857021"/>
              <a:gd name="connsiteX408" fmla="*/ 512829 w 1255667"/>
              <a:gd name="connsiteY408" fmla="*/ 86759 h 857021"/>
              <a:gd name="connsiteX409" fmla="*/ 514085 w 1255667"/>
              <a:gd name="connsiteY409" fmla="*/ 88534 h 857021"/>
              <a:gd name="connsiteX410" fmla="*/ 515340 w 1255667"/>
              <a:gd name="connsiteY410" fmla="*/ 90320 h 857021"/>
              <a:gd name="connsiteX411" fmla="*/ 516596 w 1255667"/>
              <a:gd name="connsiteY411" fmla="*/ 92120 h 857021"/>
              <a:gd name="connsiteX412" fmla="*/ 517851 w 1255667"/>
              <a:gd name="connsiteY412" fmla="*/ 93929 h 857021"/>
              <a:gd name="connsiteX413" fmla="*/ 519114 w 1255667"/>
              <a:gd name="connsiteY413" fmla="*/ 95751 h 857021"/>
              <a:gd name="connsiteX414" fmla="*/ 520369 w 1255667"/>
              <a:gd name="connsiteY414" fmla="*/ 97584 h 857021"/>
              <a:gd name="connsiteX415" fmla="*/ 521625 w 1255667"/>
              <a:gd name="connsiteY415" fmla="*/ 99428 h 857021"/>
              <a:gd name="connsiteX416" fmla="*/ 522881 w 1255667"/>
              <a:gd name="connsiteY416" fmla="*/ 101282 h 857021"/>
              <a:gd name="connsiteX417" fmla="*/ 524136 w 1255667"/>
              <a:gd name="connsiteY417" fmla="*/ 103148 h 857021"/>
              <a:gd name="connsiteX418" fmla="*/ 525399 w 1255667"/>
              <a:gd name="connsiteY418" fmla="*/ 105024 h 857021"/>
              <a:gd name="connsiteX419" fmla="*/ 526654 w 1255667"/>
              <a:gd name="connsiteY419" fmla="*/ 106910 h 857021"/>
              <a:gd name="connsiteX420" fmla="*/ 527910 w 1255667"/>
              <a:gd name="connsiteY420" fmla="*/ 108807 h 857021"/>
              <a:gd name="connsiteX421" fmla="*/ 529166 w 1255667"/>
              <a:gd name="connsiteY421" fmla="*/ 110714 h 857021"/>
              <a:gd name="connsiteX422" fmla="*/ 530421 w 1255667"/>
              <a:gd name="connsiteY422" fmla="*/ 112630 h 857021"/>
              <a:gd name="connsiteX423" fmla="*/ 531684 w 1255667"/>
              <a:gd name="connsiteY423" fmla="*/ 114556 h 857021"/>
              <a:gd name="connsiteX424" fmla="*/ 532939 w 1255667"/>
              <a:gd name="connsiteY424" fmla="*/ 116492 h 857021"/>
              <a:gd name="connsiteX425" fmla="*/ 534195 w 1255667"/>
              <a:gd name="connsiteY425" fmla="*/ 118437 h 857021"/>
              <a:gd name="connsiteX426" fmla="*/ 535451 w 1255667"/>
              <a:gd name="connsiteY426" fmla="*/ 120391 h 857021"/>
              <a:gd name="connsiteX427" fmla="*/ 536706 w 1255667"/>
              <a:gd name="connsiteY427" fmla="*/ 122353 h 857021"/>
              <a:gd name="connsiteX428" fmla="*/ 537962 w 1255667"/>
              <a:gd name="connsiteY428" fmla="*/ 124326 h 857021"/>
              <a:gd name="connsiteX429" fmla="*/ 539224 w 1255667"/>
              <a:gd name="connsiteY429" fmla="*/ 126306 h 857021"/>
              <a:gd name="connsiteX430" fmla="*/ 540480 w 1255667"/>
              <a:gd name="connsiteY430" fmla="*/ 128295 h 857021"/>
              <a:gd name="connsiteX431" fmla="*/ 541736 w 1255667"/>
              <a:gd name="connsiteY431" fmla="*/ 130293 h 857021"/>
              <a:gd name="connsiteX432" fmla="*/ 542991 w 1255667"/>
              <a:gd name="connsiteY432" fmla="*/ 132299 h 857021"/>
              <a:gd name="connsiteX433" fmla="*/ 544247 w 1255667"/>
              <a:gd name="connsiteY433" fmla="*/ 134312 h 857021"/>
              <a:gd name="connsiteX434" fmla="*/ 545509 w 1255667"/>
              <a:gd name="connsiteY434" fmla="*/ 136334 h 857021"/>
              <a:gd name="connsiteX435" fmla="*/ 546765 w 1255667"/>
              <a:gd name="connsiteY435" fmla="*/ 138363 h 857021"/>
              <a:gd name="connsiteX436" fmla="*/ 548020 w 1255667"/>
              <a:gd name="connsiteY436" fmla="*/ 140400 h 857021"/>
              <a:gd name="connsiteX437" fmla="*/ 549276 w 1255667"/>
              <a:gd name="connsiteY437" fmla="*/ 142444 h 857021"/>
              <a:gd name="connsiteX438" fmla="*/ 550532 w 1255667"/>
              <a:gd name="connsiteY438" fmla="*/ 144495 h 857021"/>
              <a:gd name="connsiteX439" fmla="*/ 551794 w 1255667"/>
              <a:gd name="connsiteY439" fmla="*/ 146554 h 857021"/>
              <a:gd name="connsiteX440" fmla="*/ 553050 w 1255667"/>
              <a:gd name="connsiteY440" fmla="*/ 148619 h 857021"/>
              <a:gd name="connsiteX441" fmla="*/ 554305 w 1255667"/>
              <a:gd name="connsiteY441" fmla="*/ 150691 h 857021"/>
              <a:gd name="connsiteX442" fmla="*/ 555561 w 1255667"/>
              <a:gd name="connsiteY442" fmla="*/ 152770 h 857021"/>
              <a:gd name="connsiteX443" fmla="*/ 556817 w 1255667"/>
              <a:gd name="connsiteY443" fmla="*/ 154855 h 857021"/>
              <a:gd name="connsiteX444" fmla="*/ 558079 w 1255667"/>
              <a:gd name="connsiteY444" fmla="*/ 156946 h 857021"/>
              <a:gd name="connsiteX445" fmla="*/ 559335 w 1255667"/>
              <a:gd name="connsiteY445" fmla="*/ 159044 h 857021"/>
              <a:gd name="connsiteX446" fmla="*/ 560590 w 1255667"/>
              <a:gd name="connsiteY446" fmla="*/ 161147 h 857021"/>
              <a:gd name="connsiteX447" fmla="*/ 561846 w 1255667"/>
              <a:gd name="connsiteY447" fmla="*/ 163257 h 857021"/>
              <a:gd name="connsiteX448" fmla="*/ 563102 w 1255667"/>
              <a:gd name="connsiteY448" fmla="*/ 165373 h 857021"/>
              <a:gd name="connsiteX449" fmla="*/ 564357 w 1255667"/>
              <a:gd name="connsiteY449" fmla="*/ 167493 h 857021"/>
              <a:gd name="connsiteX450" fmla="*/ 565620 w 1255667"/>
              <a:gd name="connsiteY450" fmla="*/ 169619 h 857021"/>
              <a:gd name="connsiteX451" fmla="*/ 566875 w 1255667"/>
              <a:gd name="connsiteY451" fmla="*/ 171751 h 857021"/>
              <a:gd name="connsiteX452" fmla="*/ 568131 w 1255667"/>
              <a:gd name="connsiteY452" fmla="*/ 173888 h 857021"/>
              <a:gd name="connsiteX453" fmla="*/ 569387 w 1255667"/>
              <a:gd name="connsiteY453" fmla="*/ 176029 h 857021"/>
              <a:gd name="connsiteX454" fmla="*/ 570642 w 1255667"/>
              <a:gd name="connsiteY454" fmla="*/ 178176 h 857021"/>
              <a:gd name="connsiteX455" fmla="*/ 571905 w 1255667"/>
              <a:gd name="connsiteY455" fmla="*/ 180328 h 857021"/>
              <a:gd name="connsiteX456" fmla="*/ 573160 w 1255667"/>
              <a:gd name="connsiteY456" fmla="*/ 182483 h 857021"/>
              <a:gd name="connsiteX457" fmla="*/ 574416 w 1255667"/>
              <a:gd name="connsiteY457" fmla="*/ 184643 h 857021"/>
              <a:gd name="connsiteX458" fmla="*/ 575672 w 1255667"/>
              <a:gd name="connsiteY458" fmla="*/ 186808 h 857021"/>
              <a:gd name="connsiteX459" fmla="*/ 576927 w 1255667"/>
              <a:gd name="connsiteY459" fmla="*/ 188977 h 857021"/>
              <a:gd name="connsiteX460" fmla="*/ 578190 w 1255667"/>
              <a:gd name="connsiteY460" fmla="*/ 191150 h 857021"/>
              <a:gd name="connsiteX461" fmla="*/ 579445 w 1255667"/>
              <a:gd name="connsiteY461" fmla="*/ 193327 h 857021"/>
              <a:gd name="connsiteX462" fmla="*/ 580701 w 1255667"/>
              <a:gd name="connsiteY462" fmla="*/ 195507 h 857021"/>
              <a:gd name="connsiteX463" fmla="*/ 581957 w 1255667"/>
              <a:gd name="connsiteY463" fmla="*/ 197691 h 857021"/>
              <a:gd name="connsiteX464" fmla="*/ 583212 w 1255667"/>
              <a:gd name="connsiteY464" fmla="*/ 199879 h 857021"/>
              <a:gd name="connsiteX465" fmla="*/ 584475 w 1255667"/>
              <a:gd name="connsiteY465" fmla="*/ 202070 h 857021"/>
              <a:gd name="connsiteX466" fmla="*/ 585730 w 1255667"/>
              <a:gd name="connsiteY466" fmla="*/ 204264 h 857021"/>
              <a:gd name="connsiteX467" fmla="*/ 586986 w 1255667"/>
              <a:gd name="connsiteY467" fmla="*/ 206462 h 857021"/>
              <a:gd name="connsiteX468" fmla="*/ 588242 w 1255667"/>
              <a:gd name="connsiteY468" fmla="*/ 208662 h 857021"/>
              <a:gd name="connsiteX469" fmla="*/ 589497 w 1255667"/>
              <a:gd name="connsiteY469" fmla="*/ 210866 h 857021"/>
              <a:gd name="connsiteX470" fmla="*/ 590760 w 1255667"/>
              <a:gd name="connsiteY470" fmla="*/ 213072 h 857021"/>
              <a:gd name="connsiteX471" fmla="*/ 592015 w 1255667"/>
              <a:gd name="connsiteY471" fmla="*/ 215281 h 857021"/>
              <a:gd name="connsiteX472" fmla="*/ 593271 w 1255667"/>
              <a:gd name="connsiteY472" fmla="*/ 217492 h 857021"/>
              <a:gd name="connsiteX473" fmla="*/ 594526 w 1255667"/>
              <a:gd name="connsiteY473" fmla="*/ 219706 h 857021"/>
              <a:gd name="connsiteX474" fmla="*/ 595782 w 1255667"/>
              <a:gd name="connsiteY474" fmla="*/ 221922 h 857021"/>
              <a:gd name="connsiteX475" fmla="*/ 597038 w 1255667"/>
              <a:gd name="connsiteY475" fmla="*/ 224140 h 857021"/>
              <a:gd name="connsiteX476" fmla="*/ 598300 w 1255667"/>
              <a:gd name="connsiteY476" fmla="*/ 226360 h 857021"/>
              <a:gd name="connsiteX477" fmla="*/ 599556 w 1255667"/>
              <a:gd name="connsiteY477" fmla="*/ 228582 h 857021"/>
              <a:gd name="connsiteX478" fmla="*/ 600811 w 1255667"/>
              <a:gd name="connsiteY478" fmla="*/ 230806 h 857021"/>
              <a:gd name="connsiteX479" fmla="*/ 602067 w 1255667"/>
              <a:gd name="connsiteY479" fmla="*/ 233031 h 857021"/>
              <a:gd name="connsiteX480" fmla="*/ 603323 w 1255667"/>
              <a:gd name="connsiteY480" fmla="*/ 235258 h 857021"/>
              <a:gd name="connsiteX481" fmla="*/ 604585 w 1255667"/>
              <a:gd name="connsiteY481" fmla="*/ 237487 h 857021"/>
              <a:gd name="connsiteX482" fmla="*/ 605841 w 1255667"/>
              <a:gd name="connsiteY482" fmla="*/ 239717 h 857021"/>
              <a:gd name="connsiteX483" fmla="*/ 607096 w 1255667"/>
              <a:gd name="connsiteY483" fmla="*/ 241948 h 857021"/>
              <a:gd name="connsiteX484" fmla="*/ 608352 w 1255667"/>
              <a:gd name="connsiteY484" fmla="*/ 244181 h 857021"/>
              <a:gd name="connsiteX485" fmla="*/ 609608 w 1255667"/>
              <a:gd name="connsiteY485" fmla="*/ 246414 h 857021"/>
              <a:gd name="connsiteX486" fmla="*/ 610870 w 1255667"/>
              <a:gd name="connsiteY486" fmla="*/ 248648 h 857021"/>
              <a:gd name="connsiteX487" fmla="*/ 612126 w 1255667"/>
              <a:gd name="connsiteY487" fmla="*/ 250884 h 857021"/>
              <a:gd name="connsiteX488" fmla="*/ 613381 w 1255667"/>
              <a:gd name="connsiteY488" fmla="*/ 253120 h 857021"/>
              <a:gd name="connsiteX489" fmla="*/ 614637 w 1255667"/>
              <a:gd name="connsiteY489" fmla="*/ 255355 h 857021"/>
              <a:gd name="connsiteX490" fmla="*/ 615893 w 1255667"/>
              <a:gd name="connsiteY490" fmla="*/ 257593 h 857021"/>
              <a:gd name="connsiteX491" fmla="*/ 617155 w 1255667"/>
              <a:gd name="connsiteY491" fmla="*/ 259830 h 857021"/>
              <a:gd name="connsiteX492" fmla="*/ 618411 w 1255667"/>
              <a:gd name="connsiteY492" fmla="*/ 262067 h 857021"/>
              <a:gd name="connsiteX493" fmla="*/ 619666 w 1255667"/>
              <a:gd name="connsiteY493" fmla="*/ 264305 h 857021"/>
              <a:gd name="connsiteX494" fmla="*/ 620922 w 1255667"/>
              <a:gd name="connsiteY494" fmla="*/ 266543 h 857021"/>
              <a:gd name="connsiteX495" fmla="*/ 622178 w 1255667"/>
              <a:gd name="connsiteY495" fmla="*/ 268781 h 857021"/>
              <a:gd name="connsiteX496" fmla="*/ 623433 w 1255667"/>
              <a:gd name="connsiteY496" fmla="*/ 271018 h 857021"/>
              <a:gd name="connsiteX497" fmla="*/ 624696 w 1255667"/>
              <a:gd name="connsiteY497" fmla="*/ 273256 h 857021"/>
              <a:gd name="connsiteX498" fmla="*/ 625951 w 1255667"/>
              <a:gd name="connsiteY498" fmla="*/ 275493 h 857021"/>
              <a:gd name="connsiteX499" fmla="*/ 627207 w 1255667"/>
              <a:gd name="connsiteY499" fmla="*/ 277729 h 857021"/>
              <a:gd name="connsiteX500" fmla="*/ 628462 w 1255667"/>
              <a:gd name="connsiteY500" fmla="*/ 279966 h 857021"/>
              <a:gd name="connsiteX501" fmla="*/ 629718 w 1255667"/>
              <a:gd name="connsiteY501" fmla="*/ 282202 h 857021"/>
              <a:gd name="connsiteX502" fmla="*/ 630980 w 1255667"/>
              <a:gd name="connsiteY502" fmla="*/ 284437 h 857021"/>
              <a:gd name="connsiteX503" fmla="*/ 632236 w 1255667"/>
              <a:gd name="connsiteY503" fmla="*/ 286671 h 857021"/>
              <a:gd name="connsiteX504" fmla="*/ 633492 w 1255667"/>
              <a:gd name="connsiteY504" fmla="*/ 288905 h 857021"/>
              <a:gd name="connsiteX505" fmla="*/ 634747 w 1255667"/>
              <a:gd name="connsiteY505" fmla="*/ 291136 h 857021"/>
              <a:gd name="connsiteX506" fmla="*/ 636003 w 1255667"/>
              <a:gd name="connsiteY506" fmla="*/ 293368 h 857021"/>
              <a:gd name="connsiteX507" fmla="*/ 637265 w 1255667"/>
              <a:gd name="connsiteY507" fmla="*/ 295599 h 857021"/>
              <a:gd name="connsiteX508" fmla="*/ 638521 w 1255667"/>
              <a:gd name="connsiteY508" fmla="*/ 297828 h 857021"/>
              <a:gd name="connsiteX509" fmla="*/ 639777 w 1255667"/>
              <a:gd name="connsiteY509" fmla="*/ 300055 h 857021"/>
              <a:gd name="connsiteX510" fmla="*/ 641032 w 1255667"/>
              <a:gd name="connsiteY510" fmla="*/ 302282 h 857021"/>
              <a:gd name="connsiteX511" fmla="*/ 642288 w 1255667"/>
              <a:gd name="connsiteY511" fmla="*/ 304507 h 857021"/>
              <a:gd name="connsiteX512" fmla="*/ 643550 w 1255667"/>
              <a:gd name="connsiteY512" fmla="*/ 306730 h 857021"/>
              <a:gd name="connsiteX513" fmla="*/ 644806 w 1255667"/>
              <a:gd name="connsiteY513" fmla="*/ 308952 h 857021"/>
              <a:gd name="connsiteX514" fmla="*/ 646062 w 1255667"/>
              <a:gd name="connsiteY514" fmla="*/ 311172 h 857021"/>
              <a:gd name="connsiteX515" fmla="*/ 647317 w 1255667"/>
              <a:gd name="connsiteY515" fmla="*/ 313390 h 857021"/>
              <a:gd name="connsiteX516" fmla="*/ 648573 w 1255667"/>
              <a:gd name="connsiteY516" fmla="*/ 315606 h 857021"/>
              <a:gd name="connsiteX517" fmla="*/ 649829 w 1255667"/>
              <a:gd name="connsiteY517" fmla="*/ 317821 h 857021"/>
              <a:gd name="connsiteX518" fmla="*/ 651091 w 1255667"/>
              <a:gd name="connsiteY518" fmla="*/ 320033 h 857021"/>
              <a:gd name="connsiteX519" fmla="*/ 652347 w 1255667"/>
              <a:gd name="connsiteY519" fmla="*/ 322244 h 857021"/>
              <a:gd name="connsiteX520" fmla="*/ 653602 w 1255667"/>
              <a:gd name="connsiteY520" fmla="*/ 324452 h 857021"/>
              <a:gd name="connsiteX521" fmla="*/ 654858 w 1255667"/>
              <a:gd name="connsiteY521" fmla="*/ 326657 h 857021"/>
              <a:gd name="connsiteX522" fmla="*/ 656113 w 1255667"/>
              <a:gd name="connsiteY522" fmla="*/ 328861 h 857021"/>
              <a:gd name="connsiteX523" fmla="*/ 657376 w 1255667"/>
              <a:gd name="connsiteY523" fmla="*/ 331062 h 857021"/>
              <a:gd name="connsiteX524" fmla="*/ 658632 w 1255667"/>
              <a:gd name="connsiteY524" fmla="*/ 333261 h 857021"/>
              <a:gd name="connsiteX525" fmla="*/ 659887 w 1255667"/>
              <a:gd name="connsiteY525" fmla="*/ 335457 h 857021"/>
              <a:gd name="connsiteX526" fmla="*/ 661143 w 1255667"/>
              <a:gd name="connsiteY526" fmla="*/ 337650 h 857021"/>
              <a:gd name="connsiteX527" fmla="*/ 662398 w 1255667"/>
              <a:gd name="connsiteY527" fmla="*/ 339842 h 857021"/>
              <a:gd name="connsiteX528" fmla="*/ 663661 w 1255667"/>
              <a:gd name="connsiteY528" fmla="*/ 342030 h 857021"/>
              <a:gd name="connsiteX529" fmla="*/ 664916 w 1255667"/>
              <a:gd name="connsiteY529" fmla="*/ 344215 h 857021"/>
              <a:gd name="connsiteX530" fmla="*/ 666172 w 1255667"/>
              <a:gd name="connsiteY530" fmla="*/ 346397 h 857021"/>
              <a:gd name="connsiteX531" fmla="*/ 667428 w 1255667"/>
              <a:gd name="connsiteY531" fmla="*/ 348576 h 857021"/>
              <a:gd name="connsiteX532" fmla="*/ 668683 w 1255667"/>
              <a:gd name="connsiteY532" fmla="*/ 350753 h 857021"/>
              <a:gd name="connsiteX533" fmla="*/ 669946 w 1255667"/>
              <a:gd name="connsiteY533" fmla="*/ 352927 h 857021"/>
              <a:gd name="connsiteX534" fmla="*/ 671201 w 1255667"/>
              <a:gd name="connsiteY534" fmla="*/ 355096 h 857021"/>
              <a:gd name="connsiteX535" fmla="*/ 672457 w 1255667"/>
              <a:gd name="connsiteY535" fmla="*/ 357263 h 857021"/>
              <a:gd name="connsiteX536" fmla="*/ 673713 w 1255667"/>
              <a:gd name="connsiteY536" fmla="*/ 359427 h 857021"/>
              <a:gd name="connsiteX537" fmla="*/ 674968 w 1255667"/>
              <a:gd name="connsiteY537" fmla="*/ 361588 h 857021"/>
              <a:gd name="connsiteX538" fmla="*/ 676224 w 1255667"/>
              <a:gd name="connsiteY538" fmla="*/ 363745 h 857021"/>
              <a:gd name="connsiteX539" fmla="*/ 677486 w 1255667"/>
              <a:gd name="connsiteY539" fmla="*/ 365898 h 857021"/>
              <a:gd name="connsiteX540" fmla="*/ 678742 w 1255667"/>
              <a:gd name="connsiteY540" fmla="*/ 368048 h 857021"/>
              <a:gd name="connsiteX541" fmla="*/ 679998 w 1255667"/>
              <a:gd name="connsiteY541" fmla="*/ 370194 h 857021"/>
              <a:gd name="connsiteX542" fmla="*/ 681253 w 1255667"/>
              <a:gd name="connsiteY542" fmla="*/ 372337 h 857021"/>
              <a:gd name="connsiteX543" fmla="*/ 682509 w 1255667"/>
              <a:gd name="connsiteY543" fmla="*/ 374476 h 857021"/>
              <a:gd name="connsiteX544" fmla="*/ 683771 w 1255667"/>
              <a:gd name="connsiteY544" fmla="*/ 376612 h 857021"/>
              <a:gd name="connsiteX545" fmla="*/ 685027 w 1255667"/>
              <a:gd name="connsiteY545" fmla="*/ 378744 h 857021"/>
              <a:gd name="connsiteX546" fmla="*/ 686283 w 1255667"/>
              <a:gd name="connsiteY546" fmla="*/ 380871 h 857021"/>
              <a:gd name="connsiteX547" fmla="*/ 687538 w 1255667"/>
              <a:gd name="connsiteY547" fmla="*/ 382995 h 857021"/>
              <a:gd name="connsiteX548" fmla="*/ 688794 w 1255667"/>
              <a:gd name="connsiteY548" fmla="*/ 385115 h 857021"/>
              <a:gd name="connsiteX549" fmla="*/ 690056 w 1255667"/>
              <a:gd name="connsiteY549" fmla="*/ 387231 h 857021"/>
              <a:gd name="connsiteX550" fmla="*/ 691312 w 1255667"/>
              <a:gd name="connsiteY550" fmla="*/ 389343 h 857021"/>
              <a:gd name="connsiteX551" fmla="*/ 692568 w 1255667"/>
              <a:gd name="connsiteY551" fmla="*/ 391450 h 857021"/>
              <a:gd name="connsiteX552" fmla="*/ 693823 w 1255667"/>
              <a:gd name="connsiteY552" fmla="*/ 393554 h 857021"/>
              <a:gd name="connsiteX553" fmla="*/ 695079 w 1255667"/>
              <a:gd name="connsiteY553" fmla="*/ 395654 h 857021"/>
              <a:gd name="connsiteX554" fmla="*/ 696341 w 1255667"/>
              <a:gd name="connsiteY554" fmla="*/ 397749 h 857021"/>
              <a:gd name="connsiteX555" fmla="*/ 697597 w 1255667"/>
              <a:gd name="connsiteY555" fmla="*/ 399840 h 857021"/>
              <a:gd name="connsiteX556" fmla="*/ 698853 w 1255667"/>
              <a:gd name="connsiteY556" fmla="*/ 401926 h 857021"/>
              <a:gd name="connsiteX557" fmla="*/ 700108 w 1255667"/>
              <a:gd name="connsiteY557" fmla="*/ 404008 h 857021"/>
              <a:gd name="connsiteX558" fmla="*/ 701364 w 1255667"/>
              <a:gd name="connsiteY558" fmla="*/ 406085 h 857021"/>
              <a:gd name="connsiteX559" fmla="*/ 702619 w 1255667"/>
              <a:gd name="connsiteY559" fmla="*/ 408159 h 857021"/>
              <a:gd name="connsiteX560" fmla="*/ 703882 w 1255667"/>
              <a:gd name="connsiteY560" fmla="*/ 410228 h 857021"/>
              <a:gd name="connsiteX561" fmla="*/ 705137 w 1255667"/>
              <a:gd name="connsiteY561" fmla="*/ 412291 h 857021"/>
              <a:gd name="connsiteX562" fmla="*/ 706393 w 1255667"/>
              <a:gd name="connsiteY562" fmla="*/ 414351 h 857021"/>
              <a:gd name="connsiteX563" fmla="*/ 707649 w 1255667"/>
              <a:gd name="connsiteY563" fmla="*/ 416406 h 857021"/>
              <a:gd name="connsiteX564" fmla="*/ 708904 w 1255667"/>
              <a:gd name="connsiteY564" fmla="*/ 418456 h 857021"/>
              <a:gd name="connsiteX565" fmla="*/ 710167 w 1255667"/>
              <a:gd name="connsiteY565" fmla="*/ 420502 h 857021"/>
              <a:gd name="connsiteX566" fmla="*/ 711422 w 1255667"/>
              <a:gd name="connsiteY566" fmla="*/ 422542 h 857021"/>
              <a:gd name="connsiteX567" fmla="*/ 712678 w 1255667"/>
              <a:gd name="connsiteY567" fmla="*/ 424578 h 857021"/>
              <a:gd name="connsiteX568" fmla="*/ 713934 w 1255667"/>
              <a:gd name="connsiteY568" fmla="*/ 426608 h 857021"/>
              <a:gd name="connsiteX569" fmla="*/ 715189 w 1255667"/>
              <a:gd name="connsiteY569" fmla="*/ 428635 h 857021"/>
              <a:gd name="connsiteX570" fmla="*/ 716452 w 1255667"/>
              <a:gd name="connsiteY570" fmla="*/ 430655 h 857021"/>
              <a:gd name="connsiteX571" fmla="*/ 717707 w 1255667"/>
              <a:gd name="connsiteY571" fmla="*/ 432672 h 857021"/>
              <a:gd name="connsiteX572" fmla="*/ 718963 w 1255667"/>
              <a:gd name="connsiteY572" fmla="*/ 434683 h 857021"/>
              <a:gd name="connsiteX573" fmla="*/ 720219 w 1255667"/>
              <a:gd name="connsiteY573" fmla="*/ 436689 h 857021"/>
              <a:gd name="connsiteX574" fmla="*/ 721474 w 1255667"/>
              <a:gd name="connsiteY574" fmla="*/ 438690 h 857021"/>
              <a:gd name="connsiteX575" fmla="*/ 722737 w 1255667"/>
              <a:gd name="connsiteY575" fmla="*/ 440686 h 857021"/>
              <a:gd name="connsiteX576" fmla="*/ 723992 w 1255667"/>
              <a:gd name="connsiteY576" fmla="*/ 442677 h 857021"/>
              <a:gd name="connsiteX577" fmla="*/ 725248 w 1255667"/>
              <a:gd name="connsiteY577" fmla="*/ 444663 h 857021"/>
              <a:gd name="connsiteX578" fmla="*/ 726504 w 1255667"/>
              <a:gd name="connsiteY578" fmla="*/ 446643 h 857021"/>
              <a:gd name="connsiteX579" fmla="*/ 727759 w 1255667"/>
              <a:gd name="connsiteY579" fmla="*/ 448619 h 857021"/>
              <a:gd name="connsiteX580" fmla="*/ 729015 w 1255667"/>
              <a:gd name="connsiteY580" fmla="*/ 450588 h 857021"/>
              <a:gd name="connsiteX581" fmla="*/ 730277 w 1255667"/>
              <a:gd name="connsiteY581" fmla="*/ 452553 h 857021"/>
              <a:gd name="connsiteX582" fmla="*/ 731533 w 1255667"/>
              <a:gd name="connsiteY582" fmla="*/ 454512 h 857021"/>
              <a:gd name="connsiteX583" fmla="*/ 732789 w 1255667"/>
              <a:gd name="connsiteY583" fmla="*/ 456466 h 857021"/>
              <a:gd name="connsiteX584" fmla="*/ 734044 w 1255667"/>
              <a:gd name="connsiteY584" fmla="*/ 458415 h 857021"/>
              <a:gd name="connsiteX585" fmla="*/ 735300 w 1255667"/>
              <a:gd name="connsiteY585" fmla="*/ 460358 h 857021"/>
              <a:gd name="connsiteX586" fmla="*/ 736562 w 1255667"/>
              <a:gd name="connsiteY586" fmla="*/ 462296 h 857021"/>
              <a:gd name="connsiteX587" fmla="*/ 737818 w 1255667"/>
              <a:gd name="connsiteY587" fmla="*/ 464228 h 857021"/>
              <a:gd name="connsiteX588" fmla="*/ 739073 w 1255667"/>
              <a:gd name="connsiteY588" fmla="*/ 466155 h 857021"/>
              <a:gd name="connsiteX589" fmla="*/ 740329 w 1255667"/>
              <a:gd name="connsiteY589" fmla="*/ 468076 h 857021"/>
              <a:gd name="connsiteX590" fmla="*/ 741585 w 1255667"/>
              <a:gd name="connsiteY590" fmla="*/ 469991 h 857021"/>
              <a:gd name="connsiteX591" fmla="*/ 742847 w 1255667"/>
              <a:gd name="connsiteY591" fmla="*/ 471902 h 857021"/>
              <a:gd name="connsiteX592" fmla="*/ 744103 w 1255667"/>
              <a:gd name="connsiteY592" fmla="*/ 473806 h 857021"/>
              <a:gd name="connsiteX593" fmla="*/ 745358 w 1255667"/>
              <a:gd name="connsiteY593" fmla="*/ 475705 h 857021"/>
              <a:gd name="connsiteX594" fmla="*/ 746614 w 1255667"/>
              <a:gd name="connsiteY594" fmla="*/ 477599 h 857021"/>
              <a:gd name="connsiteX595" fmla="*/ 747870 w 1255667"/>
              <a:gd name="connsiteY595" fmla="*/ 479486 h 857021"/>
              <a:gd name="connsiteX596" fmla="*/ 749132 w 1255667"/>
              <a:gd name="connsiteY596" fmla="*/ 481368 h 857021"/>
              <a:gd name="connsiteX597" fmla="*/ 750388 w 1255667"/>
              <a:gd name="connsiteY597" fmla="*/ 483245 h 857021"/>
              <a:gd name="connsiteX598" fmla="*/ 751643 w 1255667"/>
              <a:gd name="connsiteY598" fmla="*/ 485115 h 857021"/>
              <a:gd name="connsiteX599" fmla="*/ 752899 w 1255667"/>
              <a:gd name="connsiteY599" fmla="*/ 486980 h 857021"/>
              <a:gd name="connsiteX600" fmla="*/ 754155 w 1255667"/>
              <a:gd name="connsiteY600" fmla="*/ 488840 h 857021"/>
              <a:gd name="connsiteX601" fmla="*/ 755417 w 1255667"/>
              <a:gd name="connsiteY601" fmla="*/ 490693 h 857021"/>
              <a:gd name="connsiteX602" fmla="*/ 756673 w 1255667"/>
              <a:gd name="connsiteY602" fmla="*/ 492540 h 857021"/>
              <a:gd name="connsiteX603" fmla="*/ 757928 w 1255667"/>
              <a:gd name="connsiteY603" fmla="*/ 494382 h 857021"/>
              <a:gd name="connsiteX604" fmla="*/ 759184 w 1255667"/>
              <a:gd name="connsiteY604" fmla="*/ 496217 h 857021"/>
              <a:gd name="connsiteX605" fmla="*/ 760440 w 1255667"/>
              <a:gd name="connsiteY605" fmla="*/ 498048 h 857021"/>
              <a:gd name="connsiteX606" fmla="*/ 761695 w 1255667"/>
              <a:gd name="connsiteY606" fmla="*/ 499872 h 857021"/>
              <a:gd name="connsiteX607" fmla="*/ 762958 w 1255667"/>
              <a:gd name="connsiteY607" fmla="*/ 501690 h 857021"/>
              <a:gd name="connsiteX608" fmla="*/ 764213 w 1255667"/>
              <a:gd name="connsiteY608" fmla="*/ 503503 h 857021"/>
              <a:gd name="connsiteX609" fmla="*/ 765469 w 1255667"/>
              <a:gd name="connsiteY609" fmla="*/ 505309 h 857021"/>
              <a:gd name="connsiteX610" fmla="*/ 766725 w 1255667"/>
              <a:gd name="connsiteY610" fmla="*/ 507110 h 857021"/>
              <a:gd name="connsiteX611" fmla="*/ 767980 w 1255667"/>
              <a:gd name="connsiteY611" fmla="*/ 508904 h 857021"/>
              <a:gd name="connsiteX612" fmla="*/ 769243 w 1255667"/>
              <a:gd name="connsiteY612" fmla="*/ 510693 h 857021"/>
              <a:gd name="connsiteX613" fmla="*/ 770498 w 1255667"/>
              <a:gd name="connsiteY613" fmla="*/ 512475 h 857021"/>
              <a:gd name="connsiteX614" fmla="*/ 771754 w 1255667"/>
              <a:gd name="connsiteY614" fmla="*/ 514252 h 857021"/>
              <a:gd name="connsiteX615" fmla="*/ 773010 w 1255667"/>
              <a:gd name="connsiteY615" fmla="*/ 516023 h 857021"/>
              <a:gd name="connsiteX616" fmla="*/ 774265 w 1255667"/>
              <a:gd name="connsiteY616" fmla="*/ 517787 h 857021"/>
              <a:gd name="connsiteX617" fmla="*/ 775528 w 1255667"/>
              <a:gd name="connsiteY617" fmla="*/ 519546 h 857021"/>
              <a:gd name="connsiteX618" fmla="*/ 776783 w 1255667"/>
              <a:gd name="connsiteY618" fmla="*/ 521298 h 857021"/>
              <a:gd name="connsiteX619" fmla="*/ 778039 w 1255667"/>
              <a:gd name="connsiteY619" fmla="*/ 523046 h 857021"/>
              <a:gd name="connsiteX620" fmla="*/ 779294 w 1255667"/>
              <a:gd name="connsiteY620" fmla="*/ 524786 h 857021"/>
              <a:gd name="connsiteX621" fmla="*/ 780550 w 1255667"/>
              <a:gd name="connsiteY621" fmla="*/ 526520 h 857021"/>
              <a:gd name="connsiteX622" fmla="*/ 781813 w 1255667"/>
              <a:gd name="connsiteY622" fmla="*/ 528248 h 857021"/>
              <a:gd name="connsiteX623" fmla="*/ 783068 w 1255667"/>
              <a:gd name="connsiteY623" fmla="*/ 529971 h 857021"/>
              <a:gd name="connsiteX624" fmla="*/ 784324 w 1255667"/>
              <a:gd name="connsiteY624" fmla="*/ 531687 h 857021"/>
              <a:gd name="connsiteX625" fmla="*/ 785579 w 1255667"/>
              <a:gd name="connsiteY625" fmla="*/ 533397 h 857021"/>
              <a:gd name="connsiteX626" fmla="*/ 786835 w 1255667"/>
              <a:gd name="connsiteY626" fmla="*/ 535101 h 857021"/>
              <a:gd name="connsiteX627" fmla="*/ 788091 w 1255667"/>
              <a:gd name="connsiteY627" fmla="*/ 536800 h 857021"/>
              <a:gd name="connsiteX628" fmla="*/ 789353 w 1255667"/>
              <a:gd name="connsiteY628" fmla="*/ 538491 h 857021"/>
              <a:gd name="connsiteX629" fmla="*/ 790609 w 1255667"/>
              <a:gd name="connsiteY629" fmla="*/ 540177 h 857021"/>
              <a:gd name="connsiteX630" fmla="*/ 791864 w 1255667"/>
              <a:gd name="connsiteY630" fmla="*/ 541857 h 857021"/>
              <a:gd name="connsiteX631" fmla="*/ 793120 w 1255667"/>
              <a:gd name="connsiteY631" fmla="*/ 543529 h 857021"/>
              <a:gd name="connsiteX632" fmla="*/ 794376 w 1255667"/>
              <a:gd name="connsiteY632" fmla="*/ 545197 h 857021"/>
              <a:gd name="connsiteX633" fmla="*/ 795638 w 1255667"/>
              <a:gd name="connsiteY633" fmla="*/ 546858 h 857021"/>
              <a:gd name="connsiteX634" fmla="*/ 796894 w 1255667"/>
              <a:gd name="connsiteY634" fmla="*/ 548513 h 857021"/>
              <a:gd name="connsiteX635" fmla="*/ 798149 w 1255667"/>
              <a:gd name="connsiteY635" fmla="*/ 550162 h 857021"/>
              <a:gd name="connsiteX636" fmla="*/ 799405 w 1255667"/>
              <a:gd name="connsiteY636" fmla="*/ 551804 h 857021"/>
              <a:gd name="connsiteX637" fmla="*/ 800661 w 1255667"/>
              <a:gd name="connsiteY637" fmla="*/ 553441 h 857021"/>
              <a:gd name="connsiteX638" fmla="*/ 801923 w 1255667"/>
              <a:gd name="connsiteY638" fmla="*/ 555071 h 857021"/>
              <a:gd name="connsiteX639" fmla="*/ 803179 w 1255667"/>
              <a:gd name="connsiteY639" fmla="*/ 556695 h 857021"/>
              <a:gd name="connsiteX640" fmla="*/ 804434 w 1255667"/>
              <a:gd name="connsiteY640" fmla="*/ 558314 h 857021"/>
              <a:gd name="connsiteX641" fmla="*/ 805690 w 1255667"/>
              <a:gd name="connsiteY641" fmla="*/ 559925 h 857021"/>
              <a:gd name="connsiteX642" fmla="*/ 806946 w 1255667"/>
              <a:gd name="connsiteY642" fmla="*/ 561530 h 857021"/>
              <a:gd name="connsiteX643" fmla="*/ 808208 w 1255667"/>
              <a:gd name="connsiteY643" fmla="*/ 563130 h 857021"/>
              <a:gd name="connsiteX644" fmla="*/ 809464 w 1255667"/>
              <a:gd name="connsiteY644" fmla="*/ 564723 h 857021"/>
              <a:gd name="connsiteX645" fmla="*/ 810719 w 1255667"/>
              <a:gd name="connsiteY645" fmla="*/ 566310 h 857021"/>
              <a:gd name="connsiteX646" fmla="*/ 811975 w 1255667"/>
              <a:gd name="connsiteY646" fmla="*/ 567891 h 857021"/>
              <a:gd name="connsiteX647" fmla="*/ 813231 w 1255667"/>
              <a:gd name="connsiteY647" fmla="*/ 569466 h 857021"/>
              <a:gd name="connsiteX648" fmla="*/ 814486 w 1255667"/>
              <a:gd name="connsiteY648" fmla="*/ 571034 h 857021"/>
              <a:gd name="connsiteX649" fmla="*/ 815749 w 1255667"/>
              <a:gd name="connsiteY649" fmla="*/ 572597 h 857021"/>
              <a:gd name="connsiteX650" fmla="*/ 817004 w 1255667"/>
              <a:gd name="connsiteY650" fmla="*/ 574153 h 857021"/>
              <a:gd name="connsiteX651" fmla="*/ 818260 w 1255667"/>
              <a:gd name="connsiteY651" fmla="*/ 575703 h 857021"/>
              <a:gd name="connsiteX652" fmla="*/ 819515 w 1255667"/>
              <a:gd name="connsiteY652" fmla="*/ 577247 h 857021"/>
              <a:gd name="connsiteX653" fmla="*/ 820771 w 1255667"/>
              <a:gd name="connsiteY653" fmla="*/ 578784 h 857021"/>
              <a:gd name="connsiteX654" fmla="*/ 822033 w 1255667"/>
              <a:gd name="connsiteY654" fmla="*/ 580316 h 857021"/>
              <a:gd name="connsiteX655" fmla="*/ 823289 w 1255667"/>
              <a:gd name="connsiteY655" fmla="*/ 581841 h 857021"/>
              <a:gd name="connsiteX656" fmla="*/ 824545 w 1255667"/>
              <a:gd name="connsiteY656" fmla="*/ 583359 h 857021"/>
              <a:gd name="connsiteX657" fmla="*/ 825800 w 1255667"/>
              <a:gd name="connsiteY657" fmla="*/ 584872 h 857021"/>
              <a:gd name="connsiteX658" fmla="*/ 827056 w 1255667"/>
              <a:gd name="connsiteY658" fmla="*/ 586379 h 857021"/>
              <a:gd name="connsiteX659" fmla="*/ 828318 w 1255667"/>
              <a:gd name="connsiteY659" fmla="*/ 587880 h 857021"/>
              <a:gd name="connsiteX660" fmla="*/ 829574 w 1255667"/>
              <a:gd name="connsiteY660" fmla="*/ 589374 h 857021"/>
              <a:gd name="connsiteX661" fmla="*/ 830830 w 1255667"/>
              <a:gd name="connsiteY661" fmla="*/ 590862 h 857021"/>
              <a:gd name="connsiteX662" fmla="*/ 832085 w 1255667"/>
              <a:gd name="connsiteY662" fmla="*/ 592344 h 857021"/>
              <a:gd name="connsiteX663" fmla="*/ 833341 w 1255667"/>
              <a:gd name="connsiteY663" fmla="*/ 593820 h 857021"/>
              <a:gd name="connsiteX664" fmla="*/ 834603 w 1255667"/>
              <a:gd name="connsiteY664" fmla="*/ 595290 h 857021"/>
              <a:gd name="connsiteX665" fmla="*/ 835859 w 1255667"/>
              <a:gd name="connsiteY665" fmla="*/ 596754 h 857021"/>
              <a:gd name="connsiteX666" fmla="*/ 837115 w 1255667"/>
              <a:gd name="connsiteY666" fmla="*/ 598211 h 857021"/>
              <a:gd name="connsiteX667" fmla="*/ 838370 w 1255667"/>
              <a:gd name="connsiteY667" fmla="*/ 599663 h 857021"/>
              <a:gd name="connsiteX668" fmla="*/ 839626 w 1255667"/>
              <a:gd name="connsiteY668" fmla="*/ 601108 h 857021"/>
              <a:gd name="connsiteX669" fmla="*/ 840882 w 1255667"/>
              <a:gd name="connsiteY669" fmla="*/ 602547 h 857021"/>
              <a:gd name="connsiteX670" fmla="*/ 842144 w 1255667"/>
              <a:gd name="connsiteY670" fmla="*/ 603980 h 857021"/>
              <a:gd name="connsiteX671" fmla="*/ 843400 w 1255667"/>
              <a:gd name="connsiteY671" fmla="*/ 605407 h 857021"/>
              <a:gd name="connsiteX672" fmla="*/ 844655 w 1255667"/>
              <a:gd name="connsiteY672" fmla="*/ 606828 h 857021"/>
              <a:gd name="connsiteX673" fmla="*/ 845911 w 1255667"/>
              <a:gd name="connsiteY673" fmla="*/ 608242 h 857021"/>
              <a:gd name="connsiteX674" fmla="*/ 847166 w 1255667"/>
              <a:gd name="connsiteY674" fmla="*/ 609651 h 857021"/>
              <a:gd name="connsiteX675" fmla="*/ 848429 w 1255667"/>
              <a:gd name="connsiteY675" fmla="*/ 611053 h 857021"/>
              <a:gd name="connsiteX676" fmla="*/ 849685 w 1255667"/>
              <a:gd name="connsiteY676" fmla="*/ 612450 h 857021"/>
              <a:gd name="connsiteX677" fmla="*/ 850940 w 1255667"/>
              <a:gd name="connsiteY677" fmla="*/ 613840 h 857021"/>
              <a:gd name="connsiteX678" fmla="*/ 852196 w 1255667"/>
              <a:gd name="connsiteY678" fmla="*/ 615224 h 857021"/>
              <a:gd name="connsiteX679" fmla="*/ 853451 w 1255667"/>
              <a:gd name="connsiteY679" fmla="*/ 616603 h 857021"/>
              <a:gd name="connsiteX680" fmla="*/ 854714 w 1255667"/>
              <a:gd name="connsiteY680" fmla="*/ 617977 h 857021"/>
              <a:gd name="connsiteX681" fmla="*/ 855969 w 1255667"/>
              <a:gd name="connsiteY681" fmla="*/ 619341 h 857021"/>
              <a:gd name="connsiteX682" fmla="*/ 857225 w 1255667"/>
              <a:gd name="connsiteY682" fmla="*/ 620705 h 857021"/>
              <a:gd name="connsiteX683" fmla="*/ 858481 w 1255667"/>
              <a:gd name="connsiteY683" fmla="*/ 622055 h 857021"/>
              <a:gd name="connsiteX684" fmla="*/ 859736 w 1255667"/>
              <a:gd name="connsiteY684" fmla="*/ 623405 h 857021"/>
              <a:gd name="connsiteX685" fmla="*/ 860999 w 1255667"/>
              <a:gd name="connsiteY685" fmla="*/ 624748 h 857021"/>
              <a:gd name="connsiteX686" fmla="*/ 862254 w 1255667"/>
              <a:gd name="connsiteY686" fmla="*/ 626085 h 857021"/>
              <a:gd name="connsiteX687" fmla="*/ 863510 w 1255667"/>
              <a:gd name="connsiteY687" fmla="*/ 627415 h 857021"/>
              <a:gd name="connsiteX688" fmla="*/ 864766 w 1255667"/>
              <a:gd name="connsiteY688" fmla="*/ 628738 h 857021"/>
              <a:gd name="connsiteX689" fmla="*/ 866021 w 1255667"/>
              <a:gd name="connsiteY689" fmla="*/ 630054 h 857021"/>
              <a:gd name="connsiteX690" fmla="*/ 867277 w 1255667"/>
              <a:gd name="connsiteY690" fmla="*/ 631364 h 857021"/>
              <a:gd name="connsiteX691" fmla="*/ 868539 w 1255667"/>
              <a:gd name="connsiteY691" fmla="*/ 632674 h 857021"/>
              <a:gd name="connsiteX692" fmla="*/ 869795 w 1255667"/>
              <a:gd name="connsiteY692" fmla="*/ 633977 h 857021"/>
              <a:gd name="connsiteX693" fmla="*/ 871051 w 1255667"/>
              <a:gd name="connsiteY693" fmla="*/ 635266 h 857021"/>
              <a:gd name="connsiteX694" fmla="*/ 872306 w 1255667"/>
              <a:gd name="connsiteY694" fmla="*/ 636555 h 857021"/>
              <a:gd name="connsiteX695" fmla="*/ 873562 w 1255667"/>
              <a:gd name="connsiteY695" fmla="*/ 637838 h 857021"/>
              <a:gd name="connsiteX696" fmla="*/ 874824 w 1255667"/>
              <a:gd name="connsiteY696" fmla="*/ 639114 h 857021"/>
              <a:gd name="connsiteX697" fmla="*/ 876080 w 1255667"/>
              <a:gd name="connsiteY697" fmla="*/ 640390 h 857021"/>
              <a:gd name="connsiteX698" fmla="*/ 877336 w 1255667"/>
              <a:gd name="connsiteY698" fmla="*/ 641652 h 857021"/>
              <a:gd name="connsiteX699" fmla="*/ 878591 w 1255667"/>
              <a:gd name="connsiteY699" fmla="*/ 642915 h 857021"/>
              <a:gd name="connsiteX700" fmla="*/ 879847 w 1255667"/>
              <a:gd name="connsiteY700" fmla="*/ 644164 h 857021"/>
              <a:gd name="connsiteX701" fmla="*/ 881109 w 1255667"/>
              <a:gd name="connsiteY701" fmla="*/ 645412 h 857021"/>
              <a:gd name="connsiteX702" fmla="*/ 882365 w 1255667"/>
              <a:gd name="connsiteY702" fmla="*/ 646654 h 857021"/>
              <a:gd name="connsiteX703" fmla="*/ 883621 w 1255667"/>
              <a:gd name="connsiteY703" fmla="*/ 647890 h 857021"/>
              <a:gd name="connsiteX704" fmla="*/ 884876 w 1255667"/>
              <a:gd name="connsiteY704" fmla="*/ 649119 h 857021"/>
              <a:gd name="connsiteX705" fmla="*/ 886132 w 1255667"/>
              <a:gd name="connsiteY705" fmla="*/ 650347 h 857021"/>
              <a:gd name="connsiteX706" fmla="*/ 887394 w 1255667"/>
              <a:gd name="connsiteY706" fmla="*/ 651562 h 857021"/>
              <a:gd name="connsiteX707" fmla="*/ 888650 w 1255667"/>
              <a:gd name="connsiteY707" fmla="*/ 652777 h 857021"/>
              <a:gd name="connsiteX708" fmla="*/ 889906 w 1255667"/>
              <a:gd name="connsiteY708" fmla="*/ 653986 h 857021"/>
              <a:gd name="connsiteX709" fmla="*/ 891161 w 1255667"/>
              <a:gd name="connsiteY709" fmla="*/ 655187 h 857021"/>
              <a:gd name="connsiteX710" fmla="*/ 892417 w 1255667"/>
              <a:gd name="connsiteY710" fmla="*/ 656382 h 857021"/>
              <a:gd name="connsiteX711" fmla="*/ 893672 w 1255667"/>
              <a:gd name="connsiteY711" fmla="*/ 657570 h 857021"/>
              <a:gd name="connsiteX712" fmla="*/ 894935 w 1255667"/>
              <a:gd name="connsiteY712" fmla="*/ 658759 h 857021"/>
              <a:gd name="connsiteX713" fmla="*/ 896190 w 1255667"/>
              <a:gd name="connsiteY713" fmla="*/ 659933 h 857021"/>
              <a:gd name="connsiteX714" fmla="*/ 897446 w 1255667"/>
              <a:gd name="connsiteY714" fmla="*/ 661108 h 857021"/>
              <a:gd name="connsiteX715" fmla="*/ 898702 w 1255667"/>
              <a:gd name="connsiteY715" fmla="*/ 662276 h 857021"/>
              <a:gd name="connsiteX716" fmla="*/ 899957 w 1255667"/>
              <a:gd name="connsiteY716" fmla="*/ 663437 h 857021"/>
              <a:gd name="connsiteX717" fmla="*/ 901220 w 1255667"/>
              <a:gd name="connsiteY717" fmla="*/ 664591 h 857021"/>
              <a:gd name="connsiteX718" fmla="*/ 902475 w 1255667"/>
              <a:gd name="connsiteY718" fmla="*/ 665746 h 857021"/>
              <a:gd name="connsiteX719" fmla="*/ 903731 w 1255667"/>
              <a:gd name="connsiteY719" fmla="*/ 666886 h 857021"/>
              <a:gd name="connsiteX720" fmla="*/ 904987 w 1255667"/>
              <a:gd name="connsiteY720" fmla="*/ 668027 h 857021"/>
              <a:gd name="connsiteX721" fmla="*/ 906242 w 1255667"/>
              <a:gd name="connsiteY721" fmla="*/ 669161 h 857021"/>
              <a:gd name="connsiteX722" fmla="*/ 907505 w 1255667"/>
              <a:gd name="connsiteY722" fmla="*/ 670289 h 857021"/>
              <a:gd name="connsiteX723" fmla="*/ 908760 w 1255667"/>
              <a:gd name="connsiteY723" fmla="*/ 671410 h 857021"/>
              <a:gd name="connsiteX724" fmla="*/ 910016 w 1255667"/>
              <a:gd name="connsiteY724" fmla="*/ 672530 h 857021"/>
              <a:gd name="connsiteX725" fmla="*/ 911272 w 1255667"/>
              <a:gd name="connsiteY725" fmla="*/ 673644 h 857021"/>
              <a:gd name="connsiteX726" fmla="*/ 912527 w 1255667"/>
              <a:gd name="connsiteY726" fmla="*/ 674744 h 857021"/>
              <a:gd name="connsiteX727" fmla="*/ 913790 w 1255667"/>
              <a:gd name="connsiteY727" fmla="*/ 675845 h 857021"/>
              <a:gd name="connsiteX728" fmla="*/ 915045 w 1255667"/>
              <a:gd name="connsiteY728" fmla="*/ 676945 h 857021"/>
              <a:gd name="connsiteX729" fmla="*/ 916301 w 1255667"/>
              <a:gd name="connsiteY729" fmla="*/ 678032 h 857021"/>
              <a:gd name="connsiteX730" fmla="*/ 917557 w 1255667"/>
              <a:gd name="connsiteY730" fmla="*/ 679119 h 857021"/>
              <a:gd name="connsiteX731" fmla="*/ 918812 w 1255667"/>
              <a:gd name="connsiteY731" fmla="*/ 680199 h 857021"/>
              <a:gd name="connsiteX732" fmla="*/ 920068 w 1255667"/>
              <a:gd name="connsiteY732" fmla="*/ 681272 h 857021"/>
              <a:gd name="connsiteX733" fmla="*/ 921330 w 1255667"/>
              <a:gd name="connsiteY733" fmla="*/ 682339 h 857021"/>
              <a:gd name="connsiteX734" fmla="*/ 922586 w 1255667"/>
              <a:gd name="connsiteY734" fmla="*/ 683399 h 857021"/>
              <a:gd name="connsiteX735" fmla="*/ 923842 w 1255667"/>
              <a:gd name="connsiteY735" fmla="*/ 684459 h 857021"/>
              <a:gd name="connsiteX736" fmla="*/ 925097 w 1255667"/>
              <a:gd name="connsiteY736" fmla="*/ 685512 h 857021"/>
              <a:gd name="connsiteX737" fmla="*/ 926353 w 1255667"/>
              <a:gd name="connsiteY737" fmla="*/ 686558 h 857021"/>
              <a:gd name="connsiteX738" fmla="*/ 927615 w 1255667"/>
              <a:gd name="connsiteY738" fmla="*/ 687598 h 857021"/>
              <a:gd name="connsiteX739" fmla="*/ 928871 w 1255667"/>
              <a:gd name="connsiteY739" fmla="*/ 688637 h 857021"/>
              <a:gd name="connsiteX740" fmla="*/ 930126 w 1255667"/>
              <a:gd name="connsiteY740" fmla="*/ 689670 h 857021"/>
              <a:gd name="connsiteX741" fmla="*/ 931382 w 1255667"/>
              <a:gd name="connsiteY741" fmla="*/ 690690 h 857021"/>
              <a:gd name="connsiteX742" fmla="*/ 932638 w 1255667"/>
              <a:gd name="connsiteY742" fmla="*/ 691716 h 857021"/>
              <a:gd name="connsiteX743" fmla="*/ 933900 w 1255667"/>
              <a:gd name="connsiteY743" fmla="*/ 692728 h 857021"/>
              <a:gd name="connsiteX744" fmla="*/ 935156 w 1255667"/>
              <a:gd name="connsiteY744" fmla="*/ 693741 h 857021"/>
              <a:gd name="connsiteX745" fmla="*/ 936411 w 1255667"/>
              <a:gd name="connsiteY745" fmla="*/ 694747 h 857021"/>
              <a:gd name="connsiteX746" fmla="*/ 937667 w 1255667"/>
              <a:gd name="connsiteY746" fmla="*/ 695746 h 857021"/>
              <a:gd name="connsiteX747" fmla="*/ 938923 w 1255667"/>
              <a:gd name="connsiteY747" fmla="*/ 696738 h 857021"/>
              <a:gd name="connsiteX748" fmla="*/ 940185 w 1255667"/>
              <a:gd name="connsiteY748" fmla="*/ 697731 h 857021"/>
              <a:gd name="connsiteX749" fmla="*/ 941441 w 1255667"/>
              <a:gd name="connsiteY749" fmla="*/ 698710 h 857021"/>
              <a:gd name="connsiteX750" fmla="*/ 942696 w 1255667"/>
              <a:gd name="connsiteY750" fmla="*/ 699688 h 857021"/>
              <a:gd name="connsiteX751" fmla="*/ 943952 w 1255667"/>
              <a:gd name="connsiteY751" fmla="*/ 700667 h 857021"/>
              <a:gd name="connsiteX752" fmla="*/ 945208 w 1255667"/>
              <a:gd name="connsiteY752" fmla="*/ 701633 h 857021"/>
              <a:gd name="connsiteX753" fmla="*/ 946470 w 1255667"/>
              <a:gd name="connsiteY753" fmla="*/ 702598 h 857021"/>
              <a:gd name="connsiteX754" fmla="*/ 947726 w 1255667"/>
              <a:gd name="connsiteY754" fmla="*/ 703557 h 857021"/>
              <a:gd name="connsiteX755" fmla="*/ 948981 w 1255667"/>
              <a:gd name="connsiteY755" fmla="*/ 704515 h 857021"/>
              <a:gd name="connsiteX756" fmla="*/ 950237 w 1255667"/>
              <a:gd name="connsiteY756" fmla="*/ 705460 h 857021"/>
              <a:gd name="connsiteX757" fmla="*/ 951493 w 1255667"/>
              <a:gd name="connsiteY757" fmla="*/ 706405 h 857021"/>
              <a:gd name="connsiteX758" fmla="*/ 952748 w 1255667"/>
              <a:gd name="connsiteY758" fmla="*/ 707344 h 857021"/>
              <a:gd name="connsiteX759" fmla="*/ 954011 w 1255667"/>
              <a:gd name="connsiteY759" fmla="*/ 708275 h 857021"/>
              <a:gd name="connsiteX760" fmla="*/ 955266 w 1255667"/>
              <a:gd name="connsiteY760" fmla="*/ 709207 h 857021"/>
              <a:gd name="connsiteX761" fmla="*/ 956522 w 1255667"/>
              <a:gd name="connsiteY761" fmla="*/ 710132 h 857021"/>
              <a:gd name="connsiteX762" fmla="*/ 957778 w 1255667"/>
              <a:gd name="connsiteY762" fmla="*/ 711050 h 857021"/>
              <a:gd name="connsiteX763" fmla="*/ 959033 w 1255667"/>
              <a:gd name="connsiteY763" fmla="*/ 711968 h 857021"/>
              <a:gd name="connsiteX764" fmla="*/ 960296 w 1255667"/>
              <a:gd name="connsiteY764" fmla="*/ 712873 h 857021"/>
              <a:gd name="connsiteX765" fmla="*/ 961551 w 1255667"/>
              <a:gd name="connsiteY765" fmla="*/ 713777 h 857021"/>
              <a:gd name="connsiteX766" fmla="*/ 962807 w 1255667"/>
              <a:gd name="connsiteY766" fmla="*/ 714682 h 857021"/>
              <a:gd name="connsiteX767" fmla="*/ 964062 w 1255667"/>
              <a:gd name="connsiteY767" fmla="*/ 715573 h 857021"/>
              <a:gd name="connsiteX768" fmla="*/ 965318 w 1255667"/>
              <a:gd name="connsiteY768" fmla="*/ 716464 h 857021"/>
              <a:gd name="connsiteX769" fmla="*/ 966581 w 1255667"/>
              <a:gd name="connsiteY769" fmla="*/ 717348 h 857021"/>
              <a:gd name="connsiteX770" fmla="*/ 967836 w 1255667"/>
              <a:gd name="connsiteY770" fmla="*/ 718233 h 857021"/>
              <a:gd name="connsiteX771" fmla="*/ 969092 w 1255667"/>
              <a:gd name="connsiteY771" fmla="*/ 719110 h 857021"/>
              <a:gd name="connsiteX772" fmla="*/ 970347 w 1255667"/>
              <a:gd name="connsiteY772" fmla="*/ 719981 h 857021"/>
              <a:gd name="connsiteX773" fmla="*/ 971603 w 1255667"/>
              <a:gd name="connsiteY773" fmla="*/ 720845 h 857021"/>
              <a:gd name="connsiteX774" fmla="*/ 972865 w 1255667"/>
              <a:gd name="connsiteY774" fmla="*/ 721709 h 857021"/>
              <a:gd name="connsiteX775" fmla="*/ 974121 w 1255667"/>
              <a:gd name="connsiteY775" fmla="*/ 722567 h 857021"/>
              <a:gd name="connsiteX776" fmla="*/ 975377 w 1255667"/>
              <a:gd name="connsiteY776" fmla="*/ 723417 h 857021"/>
              <a:gd name="connsiteX777" fmla="*/ 976632 w 1255667"/>
              <a:gd name="connsiteY777" fmla="*/ 724268 h 857021"/>
              <a:gd name="connsiteX778" fmla="*/ 977888 w 1255667"/>
              <a:gd name="connsiteY778" fmla="*/ 725112 h 857021"/>
              <a:gd name="connsiteX779" fmla="*/ 979144 w 1255667"/>
              <a:gd name="connsiteY779" fmla="*/ 725949 h 857021"/>
              <a:gd name="connsiteX780" fmla="*/ 980406 w 1255667"/>
              <a:gd name="connsiteY780" fmla="*/ 726786 h 857021"/>
              <a:gd name="connsiteX781" fmla="*/ 981662 w 1255667"/>
              <a:gd name="connsiteY781" fmla="*/ 727610 h 857021"/>
              <a:gd name="connsiteX782" fmla="*/ 982917 w 1255667"/>
              <a:gd name="connsiteY782" fmla="*/ 728440 h 857021"/>
              <a:gd name="connsiteX783" fmla="*/ 984173 w 1255667"/>
              <a:gd name="connsiteY783" fmla="*/ 729257 h 857021"/>
              <a:gd name="connsiteX784" fmla="*/ 985429 w 1255667"/>
              <a:gd name="connsiteY784" fmla="*/ 730074 h 857021"/>
              <a:gd name="connsiteX785" fmla="*/ 986691 w 1255667"/>
              <a:gd name="connsiteY785" fmla="*/ 730884 h 857021"/>
              <a:gd name="connsiteX786" fmla="*/ 987947 w 1255667"/>
              <a:gd name="connsiteY786" fmla="*/ 731694 h 857021"/>
              <a:gd name="connsiteX787" fmla="*/ 989202 w 1255667"/>
              <a:gd name="connsiteY787" fmla="*/ 732497 h 857021"/>
              <a:gd name="connsiteX788" fmla="*/ 990458 w 1255667"/>
              <a:gd name="connsiteY788" fmla="*/ 733294 h 857021"/>
              <a:gd name="connsiteX789" fmla="*/ 991714 w 1255667"/>
              <a:gd name="connsiteY789" fmla="*/ 734090 h 857021"/>
              <a:gd name="connsiteX790" fmla="*/ 992976 w 1255667"/>
              <a:gd name="connsiteY790" fmla="*/ 734880 h 857021"/>
              <a:gd name="connsiteX791" fmla="*/ 994232 w 1255667"/>
              <a:gd name="connsiteY791" fmla="*/ 735663 h 857021"/>
              <a:gd name="connsiteX792" fmla="*/ 995487 w 1255667"/>
              <a:gd name="connsiteY792" fmla="*/ 736439 h 857021"/>
              <a:gd name="connsiteX793" fmla="*/ 996743 w 1255667"/>
              <a:gd name="connsiteY793" fmla="*/ 737216 h 857021"/>
              <a:gd name="connsiteX794" fmla="*/ 997999 w 1255667"/>
              <a:gd name="connsiteY794" fmla="*/ 737992 h 857021"/>
              <a:gd name="connsiteX795" fmla="*/ 999261 w 1255667"/>
              <a:gd name="connsiteY795" fmla="*/ 738755 h 857021"/>
              <a:gd name="connsiteX796" fmla="*/ 1000517 w 1255667"/>
              <a:gd name="connsiteY796" fmla="*/ 739525 h 857021"/>
              <a:gd name="connsiteX797" fmla="*/ 1001772 w 1255667"/>
              <a:gd name="connsiteY797" fmla="*/ 740281 h 857021"/>
              <a:gd name="connsiteX798" fmla="*/ 1003028 w 1255667"/>
              <a:gd name="connsiteY798" fmla="*/ 741037 h 857021"/>
              <a:gd name="connsiteX799" fmla="*/ 1004283 w 1255667"/>
              <a:gd name="connsiteY799" fmla="*/ 741786 h 857021"/>
              <a:gd name="connsiteX800" fmla="*/ 1005539 w 1255667"/>
              <a:gd name="connsiteY800" fmla="*/ 742535 h 857021"/>
              <a:gd name="connsiteX801" fmla="*/ 1006802 w 1255667"/>
              <a:gd name="connsiteY801" fmla="*/ 743271 h 857021"/>
              <a:gd name="connsiteX802" fmla="*/ 1008057 w 1255667"/>
              <a:gd name="connsiteY802" fmla="*/ 744014 h 857021"/>
              <a:gd name="connsiteX803" fmla="*/ 1009313 w 1255667"/>
              <a:gd name="connsiteY803" fmla="*/ 744743 h 857021"/>
              <a:gd name="connsiteX804" fmla="*/ 1010568 w 1255667"/>
              <a:gd name="connsiteY804" fmla="*/ 745472 h 857021"/>
              <a:gd name="connsiteX805" fmla="*/ 1011824 w 1255667"/>
              <a:gd name="connsiteY805" fmla="*/ 746201 h 857021"/>
              <a:gd name="connsiteX806" fmla="*/ 1013086 w 1255667"/>
              <a:gd name="connsiteY806" fmla="*/ 746923 h 857021"/>
              <a:gd name="connsiteX807" fmla="*/ 1014342 w 1255667"/>
              <a:gd name="connsiteY807" fmla="*/ 747639 h 857021"/>
              <a:gd name="connsiteX808" fmla="*/ 1015598 w 1255667"/>
              <a:gd name="connsiteY808" fmla="*/ 748355 h 857021"/>
              <a:gd name="connsiteX809" fmla="*/ 1016853 w 1255667"/>
              <a:gd name="connsiteY809" fmla="*/ 749063 h 857021"/>
              <a:gd name="connsiteX810" fmla="*/ 1018109 w 1255667"/>
              <a:gd name="connsiteY810" fmla="*/ 749765 h 857021"/>
              <a:gd name="connsiteX811" fmla="*/ 1019371 w 1255667"/>
              <a:gd name="connsiteY811" fmla="*/ 750468 h 857021"/>
              <a:gd name="connsiteX812" fmla="*/ 1020627 w 1255667"/>
              <a:gd name="connsiteY812" fmla="*/ 751163 h 857021"/>
              <a:gd name="connsiteX813" fmla="*/ 1021883 w 1255667"/>
              <a:gd name="connsiteY813" fmla="*/ 751858 h 857021"/>
              <a:gd name="connsiteX814" fmla="*/ 1023138 w 1255667"/>
              <a:gd name="connsiteY814" fmla="*/ 752547 h 857021"/>
              <a:gd name="connsiteX815" fmla="*/ 1024394 w 1255667"/>
              <a:gd name="connsiteY815" fmla="*/ 753229 h 857021"/>
              <a:gd name="connsiteX816" fmla="*/ 1025656 w 1255667"/>
              <a:gd name="connsiteY816" fmla="*/ 753910 h 857021"/>
              <a:gd name="connsiteX817" fmla="*/ 1026912 w 1255667"/>
              <a:gd name="connsiteY817" fmla="*/ 754592 h 857021"/>
              <a:gd name="connsiteX818" fmla="*/ 1028168 w 1255667"/>
              <a:gd name="connsiteY818" fmla="*/ 755261 h 857021"/>
              <a:gd name="connsiteX819" fmla="*/ 1029423 w 1255667"/>
              <a:gd name="connsiteY819" fmla="*/ 755929 h 857021"/>
              <a:gd name="connsiteX820" fmla="*/ 1030679 w 1255667"/>
              <a:gd name="connsiteY820" fmla="*/ 756597 h 857021"/>
              <a:gd name="connsiteX821" fmla="*/ 1031935 w 1255667"/>
              <a:gd name="connsiteY821" fmla="*/ 757259 h 857021"/>
              <a:gd name="connsiteX822" fmla="*/ 1033197 w 1255667"/>
              <a:gd name="connsiteY822" fmla="*/ 757914 h 857021"/>
              <a:gd name="connsiteX823" fmla="*/ 1034453 w 1255667"/>
              <a:gd name="connsiteY823" fmla="*/ 758568 h 857021"/>
              <a:gd name="connsiteX824" fmla="*/ 1035708 w 1255667"/>
              <a:gd name="connsiteY824" fmla="*/ 759223 h 857021"/>
              <a:gd name="connsiteX825" fmla="*/ 1036964 w 1255667"/>
              <a:gd name="connsiteY825" fmla="*/ 759865 h 857021"/>
              <a:gd name="connsiteX826" fmla="*/ 1038219 w 1255667"/>
              <a:gd name="connsiteY826" fmla="*/ 760506 h 857021"/>
              <a:gd name="connsiteX827" fmla="*/ 1039482 w 1255667"/>
              <a:gd name="connsiteY827" fmla="*/ 761147 h 857021"/>
              <a:gd name="connsiteX828" fmla="*/ 1040737 w 1255667"/>
              <a:gd name="connsiteY828" fmla="*/ 761782 h 857021"/>
              <a:gd name="connsiteX829" fmla="*/ 1041993 w 1255667"/>
              <a:gd name="connsiteY829" fmla="*/ 762416 h 857021"/>
              <a:gd name="connsiteX830" fmla="*/ 1043249 w 1255667"/>
              <a:gd name="connsiteY830" fmla="*/ 763044 h 857021"/>
              <a:gd name="connsiteX831" fmla="*/ 1044504 w 1255667"/>
              <a:gd name="connsiteY831" fmla="*/ 763665 h 857021"/>
              <a:gd name="connsiteX832" fmla="*/ 1045767 w 1255667"/>
              <a:gd name="connsiteY832" fmla="*/ 764286 h 857021"/>
              <a:gd name="connsiteX833" fmla="*/ 1047022 w 1255667"/>
              <a:gd name="connsiteY833" fmla="*/ 764901 h 857021"/>
              <a:gd name="connsiteX834" fmla="*/ 1048278 w 1255667"/>
              <a:gd name="connsiteY834" fmla="*/ 765515 h 857021"/>
              <a:gd name="connsiteX835" fmla="*/ 1049534 w 1255667"/>
              <a:gd name="connsiteY835" fmla="*/ 766122 h 857021"/>
              <a:gd name="connsiteX836" fmla="*/ 1050789 w 1255667"/>
              <a:gd name="connsiteY836" fmla="*/ 766730 h 857021"/>
              <a:gd name="connsiteX837" fmla="*/ 1052052 w 1255667"/>
              <a:gd name="connsiteY837" fmla="*/ 767331 h 857021"/>
              <a:gd name="connsiteX838" fmla="*/ 1053307 w 1255667"/>
              <a:gd name="connsiteY838" fmla="*/ 767932 h 857021"/>
              <a:gd name="connsiteX839" fmla="*/ 1054563 w 1255667"/>
              <a:gd name="connsiteY839" fmla="*/ 768526 h 857021"/>
              <a:gd name="connsiteX840" fmla="*/ 1055819 w 1255667"/>
              <a:gd name="connsiteY840" fmla="*/ 769120 h 857021"/>
              <a:gd name="connsiteX841" fmla="*/ 1057074 w 1255667"/>
              <a:gd name="connsiteY841" fmla="*/ 769707 h 857021"/>
              <a:gd name="connsiteX842" fmla="*/ 1058330 w 1255667"/>
              <a:gd name="connsiteY842" fmla="*/ 770288 h 857021"/>
              <a:gd name="connsiteX843" fmla="*/ 1059592 w 1255667"/>
              <a:gd name="connsiteY843" fmla="*/ 770868 h 857021"/>
              <a:gd name="connsiteX844" fmla="*/ 1060848 w 1255667"/>
              <a:gd name="connsiteY844" fmla="*/ 771449 h 857021"/>
              <a:gd name="connsiteX845" fmla="*/ 1062104 w 1255667"/>
              <a:gd name="connsiteY845" fmla="*/ 772023 h 857021"/>
              <a:gd name="connsiteX846" fmla="*/ 1063359 w 1255667"/>
              <a:gd name="connsiteY846" fmla="*/ 772590 h 857021"/>
              <a:gd name="connsiteX847" fmla="*/ 1064615 w 1255667"/>
              <a:gd name="connsiteY847" fmla="*/ 773157 h 857021"/>
              <a:gd name="connsiteX848" fmla="*/ 1065877 w 1255667"/>
              <a:gd name="connsiteY848" fmla="*/ 773724 h 857021"/>
              <a:gd name="connsiteX849" fmla="*/ 1067133 w 1255667"/>
              <a:gd name="connsiteY849" fmla="*/ 774284 h 857021"/>
              <a:gd name="connsiteX850" fmla="*/ 1068389 w 1255667"/>
              <a:gd name="connsiteY850" fmla="*/ 774838 h 857021"/>
              <a:gd name="connsiteX851" fmla="*/ 1069644 w 1255667"/>
              <a:gd name="connsiteY851" fmla="*/ 775398 h 857021"/>
              <a:gd name="connsiteX852" fmla="*/ 1070900 w 1255667"/>
              <a:gd name="connsiteY852" fmla="*/ 775945 h 857021"/>
              <a:gd name="connsiteX853" fmla="*/ 1072162 w 1255667"/>
              <a:gd name="connsiteY853" fmla="*/ 776492 h 857021"/>
              <a:gd name="connsiteX854" fmla="*/ 1073418 w 1255667"/>
              <a:gd name="connsiteY854" fmla="*/ 777038 h 857021"/>
              <a:gd name="connsiteX855" fmla="*/ 1074674 w 1255667"/>
              <a:gd name="connsiteY855" fmla="*/ 777579 h 857021"/>
              <a:gd name="connsiteX856" fmla="*/ 1075929 w 1255667"/>
              <a:gd name="connsiteY856" fmla="*/ 778112 h 857021"/>
              <a:gd name="connsiteX857" fmla="*/ 1077185 w 1255667"/>
              <a:gd name="connsiteY857" fmla="*/ 778645 h 857021"/>
              <a:gd name="connsiteX858" fmla="*/ 1078447 w 1255667"/>
              <a:gd name="connsiteY858" fmla="*/ 779179 h 857021"/>
              <a:gd name="connsiteX859" fmla="*/ 1079703 w 1255667"/>
              <a:gd name="connsiteY859" fmla="*/ 779705 h 857021"/>
              <a:gd name="connsiteX860" fmla="*/ 1080959 w 1255667"/>
              <a:gd name="connsiteY860" fmla="*/ 780232 h 857021"/>
              <a:gd name="connsiteX861" fmla="*/ 1082214 w 1255667"/>
              <a:gd name="connsiteY861" fmla="*/ 780751 h 857021"/>
              <a:gd name="connsiteX862" fmla="*/ 1083470 w 1255667"/>
              <a:gd name="connsiteY862" fmla="*/ 781271 h 857021"/>
              <a:gd name="connsiteX863" fmla="*/ 1084725 w 1255667"/>
              <a:gd name="connsiteY863" fmla="*/ 781784 h 857021"/>
              <a:gd name="connsiteX864" fmla="*/ 1085988 w 1255667"/>
              <a:gd name="connsiteY864" fmla="*/ 782297 h 857021"/>
              <a:gd name="connsiteX865" fmla="*/ 1087243 w 1255667"/>
              <a:gd name="connsiteY865" fmla="*/ 782804 h 857021"/>
              <a:gd name="connsiteX866" fmla="*/ 1088499 w 1255667"/>
              <a:gd name="connsiteY866" fmla="*/ 783310 h 857021"/>
              <a:gd name="connsiteX867" fmla="*/ 1089755 w 1255667"/>
              <a:gd name="connsiteY867" fmla="*/ 783810 h 857021"/>
              <a:gd name="connsiteX868" fmla="*/ 1091010 w 1255667"/>
              <a:gd name="connsiteY868" fmla="*/ 784309 h 857021"/>
              <a:gd name="connsiteX869" fmla="*/ 1092273 w 1255667"/>
              <a:gd name="connsiteY869" fmla="*/ 784809 h 857021"/>
              <a:gd name="connsiteX870" fmla="*/ 1093528 w 1255667"/>
              <a:gd name="connsiteY870" fmla="*/ 785301 h 857021"/>
              <a:gd name="connsiteX871" fmla="*/ 1094784 w 1255667"/>
              <a:gd name="connsiteY871" fmla="*/ 785787 h 857021"/>
              <a:gd name="connsiteX872" fmla="*/ 1096040 w 1255667"/>
              <a:gd name="connsiteY872" fmla="*/ 786274 h 857021"/>
              <a:gd name="connsiteX873" fmla="*/ 1097295 w 1255667"/>
              <a:gd name="connsiteY873" fmla="*/ 786760 h 857021"/>
              <a:gd name="connsiteX874" fmla="*/ 1098558 w 1255667"/>
              <a:gd name="connsiteY874" fmla="*/ 787239 h 857021"/>
              <a:gd name="connsiteX875" fmla="*/ 1099813 w 1255667"/>
              <a:gd name="connsiteY875" fmla="*/ 787718 h 857021"/>
              <a:gd name="connsiteX876" fmla="*/ 1101069 w 1255667"/>
              <a:gd name="connsiteY876" fmla="*/ 788191 h 857021"/>
              <a:gd name="connsiteX877" fmla="*/ 1102325 w 1255667"/>
              <a:gd name="connsiteY877" fmla="*/ 788663 h 857021"/>
              <a:gd name="connsiteX878" fmla="*/ 1103580 w 1255667"/>
              <a:gd name="connsiteY878" fmla="*/ 789136 h 857021"/>
              <a:gd name="connsiteX879" fmla="*/ 1104843 w 1255667"/>
              <a:gd name="connsiteY879" fmla="*/ 789602 h 857021"/>
              <a:gd name="connsiteX880" fmla="*/ 1106098 w 1255667"/>
              <a:gd name="connsiteY880" fmla="*/ 790061 h 857021"/>
              <a:gd name="connsiteX881" fmla="*/ 1107354 w 1255667"/>
              <a:gd name="connsiteY881" fmla="*/ 790526 h 857021"/>
              <a:gd name="connsiteX882" fmla="*/ 1108610 w 1255667"/>
              <a:gd name="connsiteY882" fmla="*/ 790979 h 857021"/>
              <a:gd name="connsiteX883" fmla="*/ 1109865 w 1255667"/>
              <a:gd name="connsiteY883" fmla="*/ 791438 h 857021"/>
              <a:gd name="connsiteX884" fmla="*/ 1111128 w 1255667"/>
              <a:gd name="connsiteY884" fmla="*/ 791890 h 857021"/>
              <a:gd name="connsiteX885" fmla="*/ 1112383 w 1255667"/>
              <a:gd name="connsiteY885" fmla="*/ 792336 h 857021"/>
              <a:gd name="connsiteX886" fmla="*/ 1113639 w 1255667"/>
              <a:gd name="connsiteY886" fmla="*/ 792781 h 857021"/>
              <a:gd name="connsiteX887" fmla="*/ 1114894 w 1255667"/>
              <a:gd name="connsiteY887" fmla="*/ 793227 h 857021"/>
              <a:gd name="connsiteX888" fmla="*/ 1116150 w 1255667"/>
              <a:gd name="connsiteY888" fmla="*/ 793666 h 857021"/>
              <a:gd name="connsiteX889" fmla="*/ 1117406 w 1255667"/>
              <a:gd name="connsiteY889" fmla="*/ 794104 h 857021"/>
              <a:gd name="connsiteX890" fmla="*/ 1118668 w 1255667"/>
              <a:gd name="connsiteY890" fmla="*/ 794543 h 857021"/>
              <a:gd name="connsiteX891" fmla="*/ 1119924 w 1255667"/>
              <a:gd name="connsiteY891" fmla="*/ 794975 h 857021"/>
              <a:gd name="connsiteX892" fmla="*/ 1121179 w 1255667"/>
              <a:gd name="connsiteY892" fmla="*/ 795400 h 857021"/>
              <a:gd name="connsiteX893" fmla="*/ 1122435 w 1255667"/>
              <a:gd name="connsiteY893" fmla="*/ 795833 h 857021"/>
              <a:gd name="connsiteX894" fmla="*/ 1123691 w 1255667"/>
              <a:gd name="connsiteY894" fmla="*/ 796251 h 857021"/>
              <a:gd name="connsiteX895" fmla="*/ 1124953 w 1255667"/>
              <a:gd name="connsiteY895" fmla="*/ 796676 h 857021"/>
              <a:gd name="connsiteX896" fmla="*/ 1126209 w 1255667"/>
              <a:gd name="connsiteY896" fmla="*/ 797095 h 857021"/>
              <a:gd name="connsiteX897" fmla="*/ 1127464 w 1255667"/>
              <a:gd name="connsiteY897" fmla="*/ 797513 h 857021"/>
              <a:gd name="connsiteX898" fmla="*/ 1128720 w 1255667"/>
              <a:gd name="connsiteY898" fmla="*/ 797925 h 857021"/>
              <a:gd name="connsiteX899" fmla="*/ 1129976 w 1255667"/>
              <a:gd name="connsiteY899" fmla="*/ 798337 h 857021"/>
              <a:gd name="connsiteX900" fmla="*/ 1131238 w 1255667"/>
              <a:gd name="connsiteY900" fmla="*/ 798742 h 857021"/>
              <a:gd name="connsiteX901" fmla="*/ 1132494 w 1255667"/>
              <a:gd name="connsiteY901" fmla="*/ 799147 h 857021"/>
              <a:gd name="connsiteX902" fmla="*/ 1133749 w 1255667"/>
              <a:gd name="connsiteY902" fmla="*/ 799552 h 857021"/>
              <a:gd name="connsiteX903" fmla="*/ 1135005 w 1255667"/>
              <a:gd name="connsiteY903" fmla="*/ 799951 h 857021"/>
              <a:gd name="connsiteX904" fmla="*/ 1136261 w 1255667"/>
              <a:gd name="connsiteY904" fmla="*/ 800349 h 857021"/>
              <a:gd name="connsiteX905" fmla="*/ 1137523 w 1255667"/>
              <a:gd name="connsiteY905" fmla="*/ 800747 h 857021"/>
              <a:gd name="connsiteX906" fmla="*/ 1138779 w 1255667"/>
              <a:gd name="connsiteY906" fmla="*/ 801139 h 857021"/>
              <a:gd name="connsiteX907" fmla="*/ 1140034 w 1255667"/>
              <a:gd name="connsiteY907" fmla="*/ 801530 h 857021"/>
              <a:gd name="connsiteX908" fmla="*/ 1141290 w 1255667"/>
              <a:gd name="connsiteY908" fmla="*/ 801922 h 857021"/>
              <a:gd name="connsiteX909" fmla="*/ 1142546 w 1255667"/>
              <a:gd name="connsiteY909" fmla="*/ 802307 h 857021"/>
              <a:gd name="connsiteX910" fmla="*/ 1143801 w 1255667"/>
              <a:gd name="connsiteY910" fmla="*/ 802691 h 857021"/>
              <a:gd name="connsiteX911" fmla="*/ 1145064 w 1255667"/>
              <a:gd name="connsiteY911" fmla="*/ 803069 h 857021"/>
              <a:gd name="connsiteX912" fmla="*/ 1146319 w 1255667"/>
              <a:gd name="connsiteY912" fmla="*/ 803447 h 857021"/>
              <a:gd name="connsiteX913" fmla="*/ 1147575 w 1255667"/>
              <a:gd name="connsiteY913" fmla="*/ 803826 h 857021"/>
              <a:gd name="connsiteX914" fmla="*/ 1148831 w 1255667"/>
              <a:gd name="connsiteY914" fmla="*/ 804197 h 857021"/>
              <a:gd name="connsiteX915" fmla="*/ 1150086 w 1255667"/>
              <a:gd name="connsiteY915" fmla="*/ 804568 h 857021"/>
              <a:gd name="connsiteX916" fmla="*/ 1151349 w 1255667"/>
              <a:gd name="connsiteY916" fmla="*/ 804933 h 857021"/>
              <a:gd name="connsiteX917" fmla="*/ 1152604 w 1255667"/>
              <a:gd name="connsiteY917" fmla="*/ 805304 h 857021"/>
              <a:gd name="connsiteX918" fmla="*/ 1153860 w 1255667"/>
              <a:gd name="connsiteY918" fmla="*/ 805668 h 857021"/>
              <a:gd name="connsiteX919" fmla="*/ 1155116 w 1255667"/>
              <a:gd name="connsiteY919" fmla="*/ 806026 h 857021"/>
              <a:gd name="connsiteX920" fmla="*/ 1156371 w 1255667"/>
              <a:gd name="connsiteY920" fmla="*/ 806384 h 857021"/>
              <a:gd name="connsiteX921" fmla="*/ 1157634 w 1255667"/>
              <a:gd name="connsiteY921" fmla="*/ 806742 h 857021"/>
              <a:gd name="connsiteX922" fmla="*/ 1158889 w 1255667"/>
              <a:gd name="connsiteY922" fmla="*/ 807100 h 857021"/>
              <a:gd name="connsiteX923" fmla="*/ 1160145 w 1255667"/>
              <a:gd name="connsiteY923" fmla="*/ 807451 h 857021"/>
              <a:gd name="connsiteX924" fmla="*/ 1161400 w 1255667"/>
              <a:gd name="connsiteY924" fmla="*/ 807802 h 857021"/>
              <a:gd name="connsiteX925" fmla="*/ 1162656 w 1255667"/>
              <a:gd name="connsiteY925" fmla="*/ 808146 h 857021"/>
              <a:gd name="connsiteX926" fmla="*/ 1163919 w 1255667"/>
              <a:gd name="connsiteY926" fmla="*/ 808490 h 857021"/>
              <a:gd name="connsiteX927" fmla="*/ 1165174 w 1255667"/>
              <a:gd name="connsiteY927" fmla="*/ 808835 h 857021"/>
              <a:gd name="connsiteX928" fmla="*/ 1166430 w 1255667"/>
              <a:gd name="connsiteY928" fmla="*/ 809179 h 857021"/>
              <a:gd name="connsiteX929" fmla="*/ 1167685 w 1255667"/>
              <a:gd name="connsiteY929" fmla="*/ 809516 h 857021"/>
              <a:gd name="connsiteX930" fmla="*/ 1168941 w 1255667"/>
              <a:gd name="connsiteY930" fmla="*/ 809854 h 857021"/>
              <a:gd name="connsiteX931" fmla="*/ 1170197 w 1255667"/>
              <a:gd name="connsiteY931" fmla="*/ 810185 h 857021"/>
              <a:gd name="connsiteX932" fmla="*/ 1171459 w 1255667"/>
              <a:gd name="connsiteY932" fmla="*/ 810522 h 857021"/>
              <a:gd name="connsiteX933" fmla="*/ 1172715 w 1255667"/>
              <a:gd name="connsiteY933" fmla="*/ 810846 h 857021"/>
              <a:gd name="connsiteX934" fmla="*/ 1173970 w 1255667"/>
              <a:gd name="connsiteY934" fmla="*/ 811177 h 857021"/>
              <a:gd name="connsiteX935" fmla="*/ 1175226 w 1255667"/>
              <a:gd name="connsiteY935" fmla="*/ 811501 h 857021"/>
              <a:gd name="connsiteX936" fmla="*/ 1176482 w 1255667"/>
              <a:gd name="connsiteY936" fmla="*/ 811825 h 857021"/>
              <a:gd name="connsiteX937" fmla="*/ 1177744 w 1255667"/>
              <a:gd name="connsiteY937" fmla="*/ 812149 h 857021"/>
              <a:gd name="connsiteX938" fmla="*/ 1179000 w 1255667"/>
              <a:gd name="connsiteY938" fmla="*/ 812466 h 857021"/>
              <a:gd name="connsiteX939" fmla="*/ 1180255 w 1255667"/>
              <a:gd name="connsiteY939" fmla="*/ 812784 h 857021"/>
              <a:gd name="connsiteX940" fmla="*/ 1181511 w 1255667"/>
              <a:gd name="connsiteY940" fmla="*/ 813101 h 857021"/>
              <a:gd name="connsiteX941" fmla="*/ 1182767 w 1255667"/>
              <a:gd name="connsiteY941" fmla="*/ 813412 h 857021"/>
              <a:gd name="connsiteX942" fmla="*/ 1184029 w 1255667"/>
              <a:gd name="connsiteY942" fmla="*/ 813722 h 857021"/>
              <a:gd name="connsiteX943" fmla="*/ 1185285 w 1255667"/>
              <a:gd name="connsiteY943" fmla="*/ 814033 h 857021"/>
              <a:gd name="connsiteX944" fmla="*/ 1186540 w 1255667"/>
              <a:gd name="connsiteY944" fmla="*/ 814343 h 857021"/>
              <a:gd name="connsiteX945" fmla="*/ 1187796 w 1255667"/>
              <a:gd name="connsiteY945" fmla="*/ 814647 h 857021"/>
              <a:gd name="connsiteX946" fmla="*/ 1189052 w 1255667"/>
              <a:gd name="connsiteY946" fmla="*/ 814951 h 857021"/>
              <a:gd name="connsiteX947" fmla="*/ 1190314 w 1255667"/>
              <a:gd name="connsiteY947" fmla="*/ 815248 h 857021"/>
              <a:gd name="connsiteX948" fmla="*/ 1191570 w 1255667"/>
              <a:gd name="connsiteY948" fmla="*/ 815545 h 857021"/>
              <a:gd name="connsiteX949" fmla="*/ 1192825 w 1255667"/>
              <a:gd name="connsiteY949" fmla="*/ 815842 h 857021"/>
              <a:gd name="connsiteX950" fmla="*/ 1194081 w 1255667"/>
              <a:gd name="connsiteY950" fmla="*/ 816139 h 857021"/>
              <a:gd name="connsiteX951" fmla="*/ 1195337 w 1255667"/>
              <a:gd name="connsiteY951" fmla="*/ 816429 h 857021"/>
              <a:gd name="connsiteX952" fmla="*/ 1196592 w 1255667"/>
              <a:gd name="connsiteY952" fmla="*/ 816726 h 857021"/>
              <a:gd name="connsiteX953" fmla="*/ 1197855 w 1255667"/>
              <a:gd name="connsiteY953" fmla="*/ 817010 h 857021"/>
              <a:gd name="connsiteX954" fmla="*/ 1199110 w 1255667"/>
              <a:gd name="connsiteY954" fmla="*/ 817300 h 857021"/>
              <a:gd name="connsiteX955" fmla="*/ 1200366 w 1255667"/>
              <a:gd name="connsiteY955" fmla="*/ 817584 h 857021"/>
              <a:gd name="connsiteX956" fmla="*/ 1201621 w 1255667"/>
              <a:gd name="connsiteY956" fmla="*/ 817867 h 857021"/>
              <a:gd name="connsiteX957" fmla="*/ 1202877 w 1255667"/>
              <a:gd name="connsiteY957" fmla="*/ 818151 h 857021"/>
              <a:gd name="connsiteX958" fmla="*/ 1204140 w 1255667"/>
              <a:gd name="connsiteY958" fmla="*/ 818427 h 857021"/>
              <a:gd name="connsiteX959" fmla="*/ 1205395 w 1255667"/>
              <a:gd name="connsiteY959" fmla="*/ 818711 h 857021"/>
              <a:gd name="connsiteX960" fmla="*/ 1206651 w 1255667"/>
              <a:gd name="connsiteY960" fmla="*/ 818981 h 857021"/>
              <a:gd name="connsiteX961" fmla="*/ 1207906 w 1255667"/>
              <a:gd name="connsiteY961" fmla="*/ 819258 h 857021"/>
              <a:gd name="connsiteX962" fmla="*/ 1209162 w 1255667"/>
              <a:gd name="connsiteY962" fmla="*/ 819528 h 857021"/>
              <a:gd name="connsiteX963" fmla="*/ 1210424 w 1255667"/>
              <a:gd name="connsiteY963" fmla="*/ 819798 h 857021"/>
              <a:gd name="connsiteX964" fmla="*/ 1211680 w 1255667"/>
              <a:gd name="connsiteY964" fmla="*/ 820068 h 857021"/>
              <a:gd name="connsiteX965" fmla="*/ 1212936 w 1255667"/>
              <a:gd name="connsiteY965" fmla="*/ 820338 h 857021"/>
              <a:gd name="connsiteX966" fmla="*/ 1214191 w 1255667"/>
              <a:gd name="connsiteY966" fmla="*/ 820601 h 857021"/>
              <a:gd name="connsiteX967" fmla="*/ 1215447 w 1255667"/>
              <a:gd name="connsiteY967" fmla="*/ 820864 h 857021"/>
              <a:gd name="connsiteX968" fmla="*/ 1216709 w 1255667"/>
              <a:gd name="connsiteY968" fmla="*/ 821128 h 857021"/>
              <a:gd name="connsiteX969" fmla="*/ 1217965 w 1255667"/>
              <a:gd name="connsiteY969" fmla="*/ 821384 h 857021"/>
              <a:gd name="connsiteX970" fmla="*/ 1219221 w 1255667"/>
              <a:gd name="connsiteY970" fmla="*/ 821641 h 857021"/>
              <a:gd name="connsiteX971" fmla="*/ 1220476 w 1255667"/>
              <a:gd name="connsiteY971" fmla="*/ 821897 h 857021"/>
              <a:gd name="connsiteX972" fmla="*/ 1221732 w 1255667"/>
              <a:gd name="connsiteY972" fmla="*/ 822154 h 857021"/>
              <a:gd name="connsiteX973" fmla="*/ 1222988 w 1255667"/>
              <a:gd name="connsiteY973" fmla="*/ 822403 h 857021"/>
              <a:gd name="connsiteX974" fmla="*/ 1224250 w 1255667"/>
              <a:gd name="connsiteY974" fmla="*/ 822660 h 857021"/>
              <a:gd name="connsiteX975" fmla="*/ 1225506 w 1255667"/>
              <a:gd name="connsiteY975" fmla="*/ 822910 h 857021"/>
              <a:gd name="connsiteX976" fmla="*/ 1226761 w 1255667"/>
              <a:gd name="connsiteY976" fmla="*/ 823153 h 857021"/>
              <a:gd name="connsiteX977" fmla="*/ 1228017 w 1255667"/>
              <a:gd name="connsiteY977" fmla="*/ 823403 h 857021"/>
              <a:gd name="connsiteX978" fmla="*/ 1229273 w 1255667"/>
              <a:gd name="connsiteY978" fmla="*/ 823646 h 857021"/>
              <a:gd name="connsiteX979" fmla="*/ 1230535 w 1255667"/>
              <a:gd name="connsiteY979" fmla="*/ 823889 h 857021"/>
              <a:gd name="connsiteX980" fmla="*/ 1231791 w 1255667"/>
              <a:gd name="connsiteY980" fmla="*/ 824132 h 857021"/>
              <a:gd name="connsiteX981" fmla="*/ 1233046 w 1255667"/>
              <a:gd name="connsiteY981" fmla="*/ 824368 h 857021"/>
              <a:gd name="connsiteX982" fmla="*/ 1234302 w 1255667"/>
              <a:gd name="connsiteY982" fmla="*/ 824604 h 857021"/>
              <a:gd name="connsiteX983" fmla="*/ 1235557 w 1255667"/>
              <a:gd name="connsiteY983" fmla="*/ 824841 h 857021"/>
              <a:gd name="connsiteX984" fmla="*/ 1236820 w 1255667"/>
              <a:gd name="connsiteY984" fmla="*/ 825077 h 857021"/>
              <a:gd name="connsiteX985" fmla="*/ 1238075 w 1255667"/>
              <a:gd name="connsiteY985" fmla="*/ 825313 h 857021"/>
              <a:gd name="connsiteX986" fmla="*/ 1239331 w 1255667"/>
              <a:gd name="connsiteY986" fmla="*/ 825543 h 857021"/>
              <a:gd name="connsiteX987" fmla="*/ 1240587 w 1255667"/>
              <a:gd name="connsiteY987" fmla="*/ 825772 h 857021"/>
              <a:gd name="connsiteX988" fmla="*/ 1241842 w 1255667"/>
              <a:gd name="connsiteY988" fmla="*/ 826002 h 857021"/>
              <a:gd name="connsiteX989" fmla="*/ 1243105 w 1255667"/>
              <a:gd name="connsiteY989" fmla="*/ 826224 h 857021"/>
              <a:gd name="connsiteX990" fmla="*/ 1244360 w 1255667"/>
              <a:gd name="connsiteY990" fmla="*/ 826454 h 857021"/>
              <a:gd name="connsiteX991" fmla="*/ 1245616 w 1255667"/>
              <a:gd name="connsiteY991" fmla="*/ 826677 h 857021"/>
              <a:gd name="connsiteX992" fmla="*/ 1246872 w 1255667"/>
              <a:gd name="connsiteY992" fmla="*/ 826900 h 857021"/>
              <a:gd name="connsiteX993" fmla="*/ 1248127 w 1255667"/>
              <a:gd name="connsiteY993" fmla="*/ 827116 h 857021"/>
              <a:gd name="connsiteX994" fmla="*/ 1249383 w 1255667"/>
              <a:gd name="connsiteY994" fmla="*/ 827338 h 857021"/>
              <a:gd name="connsiteX995" fmla="*/ 1250645 w 1255667"/>
              <a:gd name="connsiteY995" fmla="*/ 827554 h 857021"/>
              <a:gd name="connsiteX996" fmla="*/ 1251901 w 1255667"/>
              <a:gd name="connsiteY996" fmla="*/ 827770 h 857021"/>
              <a:gd name="connsiteX997" fmla="*/ 1253157 w 1255667"/>
              <a:gd name="connsiteY997" fmla="*/ 827986 h 857021"/>
              <a:gd name="connsiteX998" fmla="*/ 1254412 w 1255667"/>
              <a:gd name="connsiteY998" fmla="*/ 828196 h 857021"/>
              <a:gd name="connsiteX999" fmla="*/ 1255668 w 1255667"/>
              <a:gd name="connsiteY999" fmla="*/ 828412 h 8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55667" h="857021">
                <a:moveTo>
                  <a:pt x="0" y="857021"/>
                </a:moveTo>
                <a:lnTo>
                  <a:pt x="1257" y="857021"/>
                </a:lnTo>
                <a:lnTo>
                  <a:pt x="2514" y="857021"/>
                </a:lnTo>
                <a:lnTo>
                  <a:pt x="3771" y="857021"/>
                </a:lnTo>
                <a:lnTo>
                  <a:pt x="5028" y="857021"/>
                </a:lnTo>
                <a:lnTo>
                  <a:pt x="6285" y="857015"/>
                </a:lnTo>
                <a:lnTo>
                  <a:pt x="7542" y="857001"/>
                </a:lnTo>
                <a:lnTo>
                  <a:pt x="8798" y="856981"/>
                </a:lnTo>
                <a:lnTo>
                  <a:pt x="10055" y="856961"/>
                </a:lnTo>
                <a:lnTo>
                  <a:pt x="11312" y="856927"/>
                </a:lnTo>
                <a:lnTo>
                  <a:pt x="12569" y="856886"/>
                </a:lnTo>
                <a:lnTo>
                  <a:pt x="13826" y="856839"/>
                </a:lnTo>
                <a:lnTo>
                  <a:pt x="15083" y="856772"/>
                </a:lnTo>
                <a:lnTo>
                  <a:pt x="16340" y="856697"/>
                </a:lnTo>
                <a:lnTo>
                  <a:pt x="17597" y="856603"/>
                </a:lnTo>
                <a:lnTo>
                  <a:pt x="18854" y="856495"/>
                </a:lnTo>
                <a:lnTo>
                  <a:pt x="20111" y="856373"/>
                </a:lnTo>
                <a:lnTo>
                  <a:pt x="21368" y="856225"/>
                </a:lnTo>
                <a:lnTo>
                  <a:pt x="22624" y="856056"/>
                </a:lnTo>
                <a:lnTo>
                  <a:pt x="23881" y="855867"/>
                </a:lnTo>
                <a:lnTo>
                  <a:pt x="25138" y="855658"/>
                </a:lnTo>
                <a:lnTo>
                  <a:pt x="26395" y="855421"/>
                </a:lnTo>
                <a:lnTo>
                  <a:pt x="27652" y="855158"/>
                </a:lnTo>
                <a:lnTo>
                  <a:pt x="28909" y="854868"/>
                </a:lnTo>
                <a:lnTo>
                  <a:pt x="30166" y="854551"/>
                </a:lnTo>
                <a:lnTo>
                  <a:pt x="31423" y="854200"/>
                </a:lnTo>
                <a:lnTo>
                  <a:pt x="32680" y="853822"/>
                </a:lnTo>
                <a:lnTo>
                  <a:pt x="33937" y="853403"/>
                </a:lnTo>
                <a:lnTo>
                  <a:pt x="35194" y="852957"/>
                </a:lnTo>
                <a:lnTo>
                  <a:pt x="36451" y="852478"/>
                </a:lnTo>
                <a:lnTo>
                  <a:pt x="37708" y="851958"/>
                </a:lnTo>
                <a:lnTo>
                  <a:pt x="38965" y="851405"/>
                </a:lnTo>
                <a:lnTo>
                  <a:pt x="40222" y="850811"/>
                </a:lnTo>
                <a:lnTo>
                  <a:pt x="41479" y="850183"/>
                </a:lnTo>
                <a:lnTo>
                  <a:pt x="42736" y="849508"/>
                </a:lnTo>
                <a:lnTo>
                  <a:pt x="43993" y="848799"/>
                </a:lnTo>
                <a:lnTo>
                  <a:pt x="45250" y="848043"/>
                </a:lnTo>
                <a:lnTo>
                  <a:pt x="46507" y="847246"/>
                </a:lnTo>
                <a:lnTo>
                  <a:pt x="47764" y="846409"/>
                </a:lnTo>
                <a:lnTo>
                  <a:pt x="49021" y="845525"/>
                </a:lnTo>
                <a:lnTo>
                  <a:pt x="50277" y="844593"/>
                </a:lnTo>
                <a:lnTo>
                  <a:pt x="51534" y="843614"/>
                </a:lnTo>
                <a:lnTo>
                  <a:pt x="52791" y="842595"/>
                </a:lnTo>
                <a:lnTo>
                  <a:pt x="54048" y="841522"/>
                </a:lnTo>
                <a:lnTo>
                  <a:pt x="55305" y="840408"/>
                </a:lnTo>
                <a:lnTo>
                  <a:pt x="56562" y="839240"/>
                </a:lnTo>
                <a:lnTo>
                  <a:pt x="57819" y="838025"/>
                </a:lnTo>
                <a:lnTo>
                  <a:pt x="59076" y="836762"/>
                </a:lnTo>
                <a:lnTo>
                  <a:pt x="60333" y="835453"/>
                </a:lnTo>
                <a:lnTo>
                  <a:pt x="61590" y="834089"/>
                </a:lnTo>
                <a:lnTo>
                  <a:pt x="62847" y="832671"/>
                </a:lnTo>
                <a:lnTo>
                  <a:pt x="64103" y="831207"/>
                </a:lnTo>
                <a:lnTo>
                  <a:pt x="65360" y="829694"/>
                </a:lnTo>
                <a:lnTo>
                  <a:pt x="66617" y="828121"/>
                </a:lnTo>
                <a:lnTo>
                  <a:pt x="67874" y="826501"/>
                </a:lnTo>
                <a:lnTo>
                  <a:pt x="69131" y="824827"/>
                </a:lnTo>
                <a:lnTo>
                  <a:pt x="70388" y="823106"/>
                </a:lnTo>
                <a:lnTo>
                  <a:pt x="71645" y="821330"/>
                </a:lnTo>
                <a:lnTo>
                  <a:pt x="72902" y="819501"/>
                </a:lnTo>
                <a:lnTo>
                  <a:pt x="74159" y="817617"/>
                </a:lnTo>
                <a:lnTo>
                  <a:pt x="75416" y="815680"/>
                </a:lnTo>
                <a:lnTo>
                  <a:pt x="76673" y="813688"/>
                </a:lnTo>
                <a:lnTo>
                  <a:pt x="77929" y="811650"/>
                </a:lnTo>
                <a:lnTo>
                  <a:pt x="79186" y="809557"/>
                </a:lnTo>
                <a:lnTo>
                  <a:pt x="80443" y="807410"/>
                </a:lnTo>
                <a:lnTo>
                  <a:pt x="81700" y="805209"/>
                </a:lnTo>
                <a:lnTo>
                  <a:pt x="82957" y="802955"/>
                </a:lnTo>
                <a:lnTo>
                  <a:pt x="84214" y="800646"/>
                </a:lnTo>
                <a:lnTo>
                  <a:pt x="85471" y="798290"/>
                </a:lnTo>
                <a:lnTo>
                  <a:pt x="86728" y="795880"/>
                </a:lnTo>
                <a:lnTo>
                  <a:pt x="87985" y="793416"/>
                </a:lnTo>
                <a:lnTo>
                  <a:pt x="89242" y="790905"/>
                </a:lnTo>
                <a:lnTo>
                  <a:pt x="90499" y="788339"/>
                </a:lnTo>
                <a:lnTo>
                  <a:pt x="91756" y="785720"/>
                </a:lnTo>
                <a:lnTo>
                  <a:pt x="93013" y="783047"/>
                </a:lnTo>
                <a:lnTo>
                  <a:pt x="94270" y="780333"/>
                </a:lnTo>
                <a:lnTo>
                  <a:pt x="95527" y="777558"/>
                </a:lnTo>
                <a:lnTo>
                  <a:pt x="96784" y="774736"/>
                </a:lnTo>
                <a:lnTo>
                  <a:pt x="98040" y="771867"/>
                </a:lnTo>
                <a:lnTo>
                  <a:pt x="99297" y="768951"/>
                </a:lnTo>
                <a:lnTo>
                  <a:pt x="100554" y="765981"/>
                </a:lnTo>
                <a:lnTo>
                  <a:pt x="101811" y="762963"/>
                </a:lnTo>
                <a:lnTo>
                  <a:pt x="103068" y="759898"/>
                </a:lnTo>
                <a:lnTo>
                  <a:pt x="104325" y="756786"/>
                </a:lnTo>
                <a:lnTo>
                  <a:pt x="105582" y="753627"/>
                </a:lnTo>
                <a:lnTo>
                  <a:pt x="106839" y="750420"/>
                </a:lnTo>
                <a:lnTo>
                  <a:pt x="108096" y="747166"/>
                </a:lnTo>
                <a:lnTo>
                  <a:pt x="109353" y="743865"/>
                </a:lnTo>
                <a:lnTo>
                  <a:pt x="110610" y="740517"/>
                </a:lnTo>
                <a:lnTo>
                  <a:pt x="111867" y="737128"/>
                </a:lnTo>
                <a:lnTo>
                  <a:pt x="113124" y="733699"/>
                </a:lnTo>
                <a:lnTo>
                  <a:pt x="114381" y="730222"/>
                </a:lnTo>
                <a:lnTo>
                  <a:pt x="115638" y="726705"/>
                </a:lnTo>
                <a:lnTo>
                  <a:pt x="116895" y="723141"/>
                </a:lnTo>
                <a:lnTo>
                  <a:pt x="118151" y="719536"/>
                </a:lnTo>
                <a:lnTo>
                  <a:pt x="119408" y="715890"/>
                </a:lnTo>
                <a:lnTo>
                  <a:pt x="120665" y="712211"/>
                </a:lnTo>
                <a:lnTo>
                  <a:pt x="121922" y="708485"/>
                </a:lnTo>
                <a:lnTo>
                  <a:pt x="123179" y="704718"/>
                </a:lnTo>
                <a:lnTo>
                  <a:pt x="124436" y="700917"/>
                </a:lnTo>
                <a:lnTo>
                  <a:pt x="125693" y="697076"/>
                </a:lnTo>
                <a:lnTo>
                  <a:pt x="126950" y="693201"/>
                </a:lnTo>
                <a:lnTo>
                  <a:pt x="128207" y="689285"/>
                </a:lnTo>
                <a:lnTo>
                  <a:pt x="129464" y="685336"/>
                </a:lnTo>
                <a:lnTo>
                  <a:pt x="130721" y="681353"/>
                </a:lnTo>
                <a:lnTo>
                  <a:pt x="131977" y="677337"/>
                </a:lnTo>
                <a:lnTo>
                  <a:pt x="133234" y="673279"/>
                </a:lnTo>
                <a:lnTo>
                  <a:pt x="134491" y="669195"/>
                </a:lnTo>
                <a:lnTo>
                  <a:pt x="135748" y="665077"/>
                </a:lnTo>
                <a:lnTo>
                  <a:pt x="137005" y="660932"/>
                </a:lnTo>
                <a:lnTo>
                  <a:pt x="138262" y="656754"/>
                </a:lnTo>
                <a:lnTo>
                  <a:pt x="139519" y="652541"/>
                </a:lnTo>
                <a:lnTo>
                  <a:pt x="140776" y="648302"/>
                </a:lnTo>
                <a:lnTo>
                  <a:pt x="142033" y="644035"/>
                </a:lnTo>
                <a:lnTo>
                  <a:pt x="143290" y="639742"/>
                </a:lnTo>
                <a:lnTo>
                  <a:pt x="144547" y="635421"/>
                </a:lnTo>
                <a:lnTo>
                  <a:pt x="145803" y="631074"/>
                </a:lnTo>
                <a:lnTo>
                  <a:pt x="147060" y="626699"/>
                </a:lnTo>
                <a:lnTo>
                  <a:pt x="148317" y="622305"/>
                </a:lnTo>
                <a:lnTo>
                  <a:pt x="149574" y="617883"/>
                </a:lnTo>
                <a:lnTo>
                  <a:pt x="150831" y="613437"/>
                </a:lnTo>
                <a:lnTo>
                  <a:pt x="152088" y="608970"/>
                </a:lnTo>
                <a:lnTo>
                  <a:pt x="153345" y="604483"/>
                </a:lnTo>
                <a:lnTo>
                  <a:pt x="154602" y="599974"/>
                </a:lnTo>
                <a:lnTo>
                  <a:pt x="155859" y="595445"/>
                </a:lnTo>
                <a:lnTo>
                  <a:pt x="157116" y="590897"/>
                </a:lnTo>
                <a:lnTo>
                  <a:pt x="158373" y="586330"/>
                </a:lnTo>
                <a:lnTo>
                  <a:pt x="159630" y="581745"/>
                </a:lnTo>
                <a:lnTo>
                  <a:pt x="160887" y="577145"/>
                </a:lnTo>
                <a:lnTo>
                  <a:pt x="162144" y="572527"/>
                </a:lnTo>
                <a:lnTo>
                  <a:pt x="163401" y="567895"/>
                </a:lnTo>
                <a:lnTo>
                  <a:pt x="164658" y="563248"/>
                </a:lnTo>
                <a:lnTo>
                  <a:pt x="165915" y="558586"/>
                </a:lnTo>
                <a:lnTo>
                  <a:pt x="167172" y="553913"/>
                </a:lnTo>
                <a:lnTo>
                  <a:pt x="168429" y="549226"/>
                </a:lnTo>
                <a:lnTo>
                  <a:pt x="169686" y="544528"/>
                </a:lnTo>
                <a:lnTo>
                  <a:pt x="170943" y="539819"/>
                </a:lnTo>
                <a:lnTo>
                  <a:pt x="172199" y="535101"/>
                </a:lnTo>
                <a:lnTo>
                  <a:pt x="173456" y="530373"/>
                </a:lnTo>
                <a:lnTo>
                  <a:pt x="174713" y="525637"/>
                </a:lnTo>
                <a:lnTo>
                  <a:pt x="175970" y="520892"/>
                </a:lnTo>
                <a:lnTo>
                  <a:pt x="177227" y="516141"/>
                </a:lnTo>
                <a:lnTo>
                  <a:pt x="178484" y="511383"/>
                </a:lnTo>
                <a:lnTo>
                  <a:pt x="179741" y="506620"/>
                </a:lnTo>
                <a:lnTo>
                  <a:pt x="180998" y="501852"/>
                </a:lnTo>
                <a:lnTo>
                  <a:pt x="182255" y="497079"/>
                </a:lnTo>
                <a:lnTo>
                  <a:pt x="183512" y="492304"/>
                </a:lnTo>
                <a:lnTo>
                  <a:pt x="184769" y="487526"/>
                </a:lnTo>
                <a:lnTo>
                  <a:pt x="186026" y="482746"/>
                </a:lnTo>
                <a:lnTo>
                  <a:pt x="187282" y="477964"/>
                </a:lnTo>
                <a:lnTo>
                  <a:pt x="188539" y="473182"/>
                </a:lnTo>
                <a:lnTo>
                  <a:pt x="189796" y="468400"/>
                </a:lnTo>
                <a:lnTo>
                  <a:pt x="191053" y="463619"/>
                </a:lnTo>
                <a:lnTo>
                  <a:pt x="192310" y="458840"/>
                </a:lnTo>
                <a:lnTo>
                  <a:pt x="193567" y="454062"/>
                </a:lnTo>
                <a:lnTo>
                  <a:pt x="194824" y="449288"/>
                </a:lnTo>
                <a:lnTo>
                  <a:pt x="196081" y="444517"/>
                </a:lnTo>
                <a:lnTo>
                  <a:pt x="197338" y="439750"/>
                </a:lnTo>
                <a:lnTo>
                  <a:pt x="198595" y="434988"/>
                </a:lnTo>
                <a:lnTo>
                  <a:pt x="199852" y="430232"/>
                </a:lnTo>
                <a:lnTo>
                  <a:pt x="201108" y="425481"/>
                </a:lnTo>
                <a:lnTo>
                  <a:pt x="202365" y="420737"/>
                </a:lnTo>
                <a:lnTo>
                  <a:pt x="203622" y="416002"/>
                </a:lnTo>
                <a:lnTo>
                  <a:pt x="204879" y="411273"/>
                </a:lnTo>
                <a:lnTo>
                  <a:pt x="206136" y="406554"/>
                </a:lnTo>
                <a:lnTo>
                  <a:pt x="207393" y="401844"/>
                </a:lnTo>
                <a:lnTo>
                  <a:pt x="208650" y="397143"/>
                </a:lnTo>
                <a:lnTo>
                  <a:pt x="209907" y="392454"/>
                </a:lnTo>
                <a:lnTo>
                  <a:pt x="211164" y="387775"/>
                </a:lnTo>
                <a:lnTo>
                  <a:pt x="212421" y="383108"/>
                </a:lnTo>
                <a:lnTo>
                  <a:pt x="213678" y="378453"/>
                </a:lnTo>
                <a:lnTo>
                  <a:pt x="214934" y="373811"/>
                </a:lnTo>
                <a:lnTo>
                  <a:pt x="216191" y="369182"/>
                </a:lnTo>
                <a:lnTo>
                  <a:pt x="217448" y="364568"/>
                </a:lnTo>
                <a:lnTo>
                  <a:pt x="218705" y="359967"/>
                </a:lnTo>
                <a:lnTo>
                  <a:pt x="219962" y="355382"/>
                </a:lnTo>
                <a:lnTo>
                  <a:pt x="221219" y="350812"/>
                </a:lnTo>
                <a:lnTo>
                  <a:pt x="222476" y="346258"/>
                </a:lnTo>
                <a:lnTo>
                  <a:pt x="223733" y="341722"/>
                </a:lnTo>
                <a:lnTo>
                  <a:pt x="224990" y="337201"/>
                </a:lnTo>
                <a:lnTo>
                  <a:pt x="226247" y="332699"/>
                </a:lnTo>
                <a:lnTo>
                  <a:pt x="227504" y="328216"/>
                </a:lnTo>
                <a:lnTo>
                  <a:pt x="228761" y="323750"/>
                </a:lnTo>
                <a:lnTo>
                  <a:pt x="230018" y="319303"/>
                </a:lnTo>
                <a:lnTo>
                  <a:pt x="231275" y="314877"/>
                </a:lnTo>
                <a:lnTo>
                  <a:pt x="232532" y="310470"/>
                </a:lnTo>
                <a:lnTo>
                  <a:pt x="233789" y="306084"/>
                </a:lnTo>
                <a:lnTo>
                  <a:pt x="235046" y="301719"/>
                </a:lnTo>
                <a:lnTo>
                  <a:pt x="236303" y="297375"/>
                </a:lnTo>
                <a:lnTo>
                  <a:pt x="237560" y="293053"/>
                </a:lnTo>
                <a:lnTo>
                  <a:pt x="238817" y="288753"/>
                </a:lnTo>
                <a:lnTo>
                  <a:pt x="240074" y="284476"/>
                </a:lnTo>
                <a:lnTo>
                  <a:pt x="241331" y="280222"/>
                </a:lnTo>
                <a:lnTo>
                  <a:pt x="242587" y="275992"/>
                </a:lnTo>
                <a:lnTo>
                  <a:pt x="243844" y="271787"/>
                </a:lnTo>
                <a:lnTo>
                  <a:pt x="245101" y="267605"/>
                </a:lnTo>
                <a:lnTo>
                  <a:pt x="246358" y="263447"/>
                </a:lnTo>
                <a:lnTo>
                  <a:pt x="247615" y="259315"/>
                </a:lnTo>
                <a:lnTo>
                  <a:pt x="248872" y="255210"/>
                </a:lnTo>
                <a:lnTo>
                  <a:pt x="250129" y="251129"/>
                </a:lnTo>
                <a:lnTo>
                  <a:pt x="251386" y="247074"/>
                </a:lnTo>
                <a:lnTo>
                  <a:pt x="252643" y="243047"/>
                </a:lnTo>
                <a:lnTo>
                  <a:pt x="253900" y="239046"/>
                </a:lnTo>
                <a:lnTo>
                  <a:pt x="255157" y="235073"/>
                </a:lnTo>
                <a:lnTo>
                  <a:pt x="256413" y="231127"/>
                </a:lnTo>
                <a:lnTo>
                  <a:pt x="257670" y="227209"/>
                </a:lnTo>
                <a:lnTo>
                  <a:pt x="258927" y="223320"/>
                </a:lnTo>
                <a:lnTo>
                  <a:pt x="260184" y="219458"/>
                </a:lnTo>
                <a:lnTo>
                  <a:pt x="261441" y="215626"/>
                </a:lnTo>
                <a:lnTo>
                  <a:pt x="262698" y="211823"/>
                </a:lnTo>
                <a:lnTo>
                  <a:pt x="263955" y="208049"/>
                </a:lnTo>
                <a:lnTo>
                  <a:pt x="265212" y="204306"/>
                </a:lnTo>
                <a:lnTo>
                  <a:pt x="266469" y="200592"/>
                </a:lnTo>
                <a:lnTo>
                  <a:pt x="267726" y="196908"/>
                </a:lnTo>
                <a:lnTo>
                  <a:pt x="268982" y="193255"/>
                </a:lnTo>
                <a:lnTo>
                  <a:pt x="270239" y="189633"/>
                </a:lnTo>
                <a:lnTo>
                  <a:pt x="271496" y="186042"/>
                </a:lnTo>
                <a:lnTo>
                  <a:pt x="272753" y="182482"/>
                </a:lnTo>
                <a:lnTo>
                  <a:pt x="274010" y="178954"/>
                </a:lnTo>
                <a:lnTo>
                  <a:pt x="275267" y="175457"/>
                </a:lnTo>
                <a:lnTo>
                  <a:pt x="276524" y="171992"/>
                </a:lnTo>
                <a:lnTo>
                  <a:pt x="277781" y="168560"/>
                </a:lnTo>
                <a:lnTo>
                  <a:pt x="279038" y="165160"/>
                </a:lnTo>
                <a:lnTo>
                  <a:pt x="280295" y="161792"/>
                </a:lnTo>
                <a:lnTo>
                  <a:pt x="281552" y="158457"/>
                </a:lnTo>
                <a:lnTo>
                  <a:pt x="282809" y="155155"/>
                </a:lnTo>
                <a:lnTo>
                  <a:pt x="284065" y="151887"/>
                </a:lnTo>
                <a:lnTo>
                  <a:pt x="285322" y="148652"/>
                </a:lnTo>
                <a:lnTo>
                  <a:pt x="286579" y="145450"/>
                </a:lnTo>
                <a:lnTo>
                  <a:pt x="287836" y="142282"/>
                </a:lnTo>
                <a:lnTo>
                  <a:pt x="289093" y="139147"/>
                </a:lnTo>
                <a:lnTo>
                  <a:pt x="290350" y="136047"/>
                </a:lnTo>
                <a:lnTo>
                  <a:pt x="291607" y="132980"/>
                </a:lnTo>
                <a:lnTo>
                  <a:pt x="292864" y="129949"/>
                </a:lnTo>
                <a:lnTo>
                  <a:pt x="294121" y="126951"/>
                </a:lnTo>
                <a:lnTo>
                  <a:pt x="295378" y="123988"/>
                </a:lnTo>
                <a:lnTo>
                  <a:pt x="296635" y="121059"/>
                </a:lnTo>
                <a:lnTo>
                  <a:pt x="297892" y="118165"/>
                </a:lnTo>
                <a:lnTo>
                  <a:pt x="299149" y="115306"/>
                </a:lnTo>
                <a:lnTo>
                  <a:pt x="300406" y="112482"/>
                </a:lnTo>
                <a:lnTo>
                  <a:pt x="301663" y="109693"/>
                </a:lnTo>
                <a:lnTo>
                  <a:pt x="302920" y="106939"/>
                </a:lnTo>
                <a:lnTo>
                  <a:pt x="304177" y="104220"/>
                </a:lnTo>
                <a:lnTo>
                  <a:pt x="305434" y="101537"/>
                </a:lnTo>
                <a:lnTo>
                  <a:pt x="306691" y="98889"/>
                </a:lnTo>
                <a:lnTo>
                  <a:pt x="307948" y="96277"/>
                </a:lnTo>
                <a:lnTo>
                  <a:pt x="309205" y="93699"/>
                </a:lnTo>
                <a:lnTo>
                  <a:pt x="310461" y="91158"/>
                </a:lnTo>
                <a:lnTo>
                  <a:pt x="311718" y="88652"/>
                </a:lnTo>
                <a:lnTo>
                  <a:pt x="312975" y="86182"/>
                </a:lnTo>
                <a:lnTo>
                  <a:pt x="314232" y="83747"/>
                </a:lnTo>
                <a:lnTo>
                  <a:pt x="315489" y="81349"/>
                </a:lnTo>
                <a:lnTo>
                  <a:pt x="316746" y="78986"/>
                </a:lnTo>
                <a:lnTo>
                  <a:pt x="318003" y="76658"/>
                </a:lnTo>
                <a:lnTo>
                  <a:pt x="319260" y="74367"/>
                </a:lnTo>
                <a:lnTo>
                  <a:pt x="320517" y="72112"/>
                </a:lnTo>
                <a:lnTo>
                  <a:pt x="321774" y="69892"/>
                </a:lnTo>
                <a:lnTo>
                  <a:pt x="323031" y="67709"/>
                </a:lnTo>
                <a:lnTo>
                  <a:pt x="324287" y="65561"/>
                </a:lnTo>
                <a:lnTo>
                  <a:pt x="325544" y="63449"/>
                </a:lnTo>
                <a:lnTo>
                  <a:pt x="326801" y="61373"/>
                </a:lnTo>
                <a:lnTo>
                  <a:pt x="328058" y="59332"/>
                </a:lnTo>
                <a:lnTo>
                  <a:pt x="329315" y="57328"/>
                </a:lnTo>
                <a:lnTo>
                  <a:pt x="330572" y="55360"/>
                </a:lnTo>
                <a:lnTo>
                  <a:pt x="331829" y="53427"/>
                </a:lnTo>
                <a:lnTo>
                  <a:pt x="333086" y="51530"/>
                </a:lnTo>
                <a:lnTo>
                  <a:pt x="334343" y="49669"/>
                </a:lnTo>
                <a:lnTo>
                  <a:pt x="335600" y="47843"/>
                </a:lnTo>
                <a:lnTo>
                  <a:pt x="336857" y="46054"/>
                </a:lnTo>
                <a:lnTo>
                  <a:pt x="338113" y="44300"/>
                </a:lnTo>
                <a:lnTo>
                  <a:pt x="339370" y="42582"/>
                </a:lnTo>
                <a:lnTo>
                  <a:pt x="340627" y="40899"/>
                </a:lnTo>
                <a:lnTo>
                  <a:pt x="341884" y="39251"/>
                </a:lnTo>
                <a:lnTo>
                  <a:pt x="343141" y="37639"/>
                </a:lnTo>
                <a:lnTo>
                  <a:pt x="344398" y="36063"/>
                </a:lnTo>
                <a:lnTo>
                  <a:pt x="345655" y="34521"/>
                </a:lnTo>
                <a:lnTo>
                  <a:pt x="346912" y="33015"/>
                </a:lnTo>
                <a:lnTo>
                  <a:pt x="348169" y="31544"/>
                </a:lnTo>
                <a:lnTo>
                  <a:pt x="349426" y="30108"/>
                </a:lnTo>
                <a:lnTo>
                  <a:pt x="350683" y="28708"/>
                </a:lnTo>
                <a:lnTo>
                  <a:pt x="351940" y="27342"/>
                </a:lnTo>
                <a:lnTo>
                  <a:pt x="353197" y="26011"/>
                </a:lnTo>
                <a:lnTo>
                  <a:pt x="354454" y="24715"/>
                </a:lnTo>
                <a:lnTo>
                  <a:pt x="355711" y="23454"/>
                </a:lnTo>
                <a:lnTo>
                  <a:pt x="356968" y="22226"/>
                </a:lnTo>
                <a:lnTo>
                  <a:pt x="358225" y="21034"/>
                </a:lnTo>
                <a:lnTo>
                  <a:pt x="359482" y="19876"/>
                </a:lnTo>
                <a:lnTo>
                  <a:pt x="360739" y="18752"/>
                </a:lnTo>
                <a:lnTo>
                  <a:pt x="361995" y="17662"/>
                </a:lnTo>
                <a:lnTo>
                  <a:pt x="363252" y="16607"/>
                </a:lnTo>
                <a:lnTo>
                  <a:pt x="364509" y="15585"/>
                </a:lnTo>
                <a:lnTo>
                  <a:pt x="365766" y="14597"/>
                </a:lnTo>
                <a:lnTo>
                  <a:pt x="367023" y="13643"/>
                </a:lnTo>
                <a:lnTo>
                  <a:pt x="368280" y="12723"/>
                </a:lnTo>
                <a:lnTo>
                  <a:pt x="369537" y="11835"/>
                </a:lnTo>
                <a:lnTo>
                  <a:pt x="370794" y="10982"/>
                </a:lnTo>
                <a:lnTo>
                  <a:pt x="372051" y="10161"/>
                </a:lnTo>
                <a:lnTo>
                  <a:pt x="373308" y="9373"/>
                </a:lnTo>
                <a:lnTo>
                  <a:pt x="374565" y="8618"/>
                </a:lnTo>
                <a:lnTo>
                  <a:pt x="375822" y="7897"/>
                </a:lnTo>
                <a:lnTo>
                  <a:pt x="377079" y="7207"/>
                </a:lnTo>
                <a:lnTo>
                  <a:pt x="378336" y="6551"/>
                </a:lnTo>
                <a:lnTo>
                  <a:pt x="379592" y="5926"/>
                </a:lnTo>
                <a:lnTo>
                  <a:pt x="380852" y="5334"/>
                </a:lnTo>
                <a:lnTo>
                  <a:pt x="382107" y="4774"/>
                </a:lnTo>
                <a:lnTo>
                  <a:pt x="383363" y="4246"/>
                </a:lnTo>
                <a:lnTo>
                  <a:pt x="384619" y="3750"/>
                </a:lnTo>
                <a:lnTo>
                  <a:pt x="385874" y="3285"/>
                </a:lnTo>
                <a:lnTo>
                  <a:pt x="387137" y="2852"/>
                </a:lnTo>
                <a:lnTo>
                  <a:pt x="388392" y="2450"/>
                </a:lnTo>
                <a:lnTo>
                  <a:pt x="389648" y="2080"/>
                </a:lnTo>
                <a:lnTo>
                  <a:pt x="390904" y="1740"/>
                </a:lnTo>
                <a:lnTo>
                  <a:pt x="392159" y="1431"/>
                </a:lnTo>
                <a:lnTo>
                  <a:pt x="393422" y="1153"/>
                </a:lnTo>
                <a:lnTo>
                  <a:pt x="394677" y="905"/>
                </a:lnTo>
                <a:lnTo>
                  <a:pt x="395933" y="687"/>
                </a:lnTo>
                <a:lnTo>
                  <a:pt x="397189" y="500"/>
                </a:lnTo>
                <a:lnTo>
                  <a:pt x="398444" y="343"/>
                </a:lnTo>
                <a:lnTo>
                  <a:pt x="399700" y="215"/>
                </a:lnTo>
                <a:lnTo>
                  <a:pt x="400962" y="117"/>
                </a:lnTo>
                <a:lnTo>
                  <a:pt x="402218" y="49"/>
                </a:lnTo>
                <a:lnTo>
                  <a:pt x="403473" y="10"/>
                </a:lnTo>
                <a:lnTo>
                  <a:pt x="404729" y="0"/>
                </a:lnTo>
                <a:lnTo>
                  <a:pt x="405985" y="19"/>
                </a:lnTo>
                <a:lnTo>
                  <a:pt x="407247" y="67"/>
                </a:lnTo>
                <a:lnTo>
                  <a:pt x="408503" y="143"/>
                </a:lnTo>
                <a:lnTo>
                  <a:pt x="409758" y="248"/>
                </a:lnTo>
                <a:lnTo>
                  <a:pt x="411014" y="380"/>
                </a:lnTo>
                <a:lnTo>
                  <a:pt x="412270" y="541"/>
                </a:lnTo>
                <a:lnTo>
                  <a:pt x="413532" y="730"/>
                </a:lnTo>
                <a:lnTo>
                  <a:pt x="414788" y="946"/>
                </a:lnTo>
                <a:lnTo>
                  <a:pt x="416043" y="1190"/>
                </a:lnTo>
                <a:lnTo>
                  <a:pt x="417299" y="1461"/>
                </a:lnTo>
                <a:lnTo>
                  <a:pt x="418555" y="1759"/>
                </a:lnTo>
                <a:lnTo>
                  <a:pt x="419817" y="2084"/>
                </a:lnTo>
                <a:lnTo>
                  <a:pt x="421073" y="2436"/>
                </a:lnTo>
                <a:lnTo>
                  <a:pt x="422328" y="2814"/>
                </a:lnTo>
                <a:lnTo>
                  <a:pt x="423584" y="3219"/>
                </a:lnTo>
                <a:lnTo>
                  <a:pt x="424840" y="3649"/>
                </a:lnTo>
                <a:lnTo>
                  <a:pt x="426102" y="4106"/>
                </a:lnTo>
                <a:lnTo>
                  <a:pt x="427358" y="4588"/>
                </a:lnTo>
                <a:lnTo>
                  <a:pt x="428613" y="5096"/>
                </a:lnTo>
                <a:lnTo>
                  <a:pt x="429869" y="5629"/>
                </a:lnTo>
                <a:lnTo>
                  <a:pt x="431125" y="6187"/>
                </a:lnTo>
                <a:lnTo>
                  <a:pt x="432380" y="6770"/>
                </a:lnTo>
                <a:lnTo>
                  <a:pt x="433643" y="7378"/>
                </a:lnTo>
                <a:lnTo>
                  <a:pt x="434898" y="8010"/>
                </a:lnTo>
                <a:lnTo>
                  <a:pt x="436154" y="8667"/>
                </a:lnTo>
                <a:lnTo>
                  <a:pt x="437409" y="9348"/>
                </a:lnTo>
                <a:lnTo>
                  <a:pt x="438665" y="10053"/>
                </a:lnTo>
                <a:lnTo>
                  <a:pt x="439927" y="10781"/>
                </a:lnTo>
                <a:lnTo>
                  <a:pt x="441183" y="11533"/>
                </a:lnTo>
                <a:lnTo>
                  <a:pt x="442439" y="12309"/>
                </a:lnTo>
                <a:lnTo>
                  <a:pt x="443694" y="13107"/>
                </a:lnTo>
                <a:lnTo>
                  <a:pt x="444950" y="13929"/>
                </a:lnTo>
                <a:lnTo>
                  <a:pt x="446212" y="14773"/>
                </a:lnTo>
                <a:lnTo>
                  <a:pt x="447468" y="15640"/>
                </a:lnTo>
                <a:lnTo>
                  <a:pt x="448724" y="16529"/>
                </a:lnTo>
                <a:lnTo>
                  <a:pt x="449979" y="17440"/>
                </a:lnTo>
                <a:lnTo>
                  <a:pt x="451235" y="18373"/>
                </a:lnTo>
                <a:lnTo>
                  <a:pt x="452497" y="19328"/>
                </a:lnTo>
                <a:lnTo>
                  <a:pt x="453753" y="20304"/>
                </a:lnTo>
                <a:lnTo>
                  <a:pt x="455009" y="21301"/>
                </a:lnTo>
                <a:lnTo>
                  <a:pt x="456264" y="22320"/>
                </a:lnTo>
                <a:lnTo>
                  <a:pt x="457520" y="23360"/>
                </a:lnTo>
                <a:lnTo>
                  <a:pt x="458776" y="24420"/>
                </a:lnTo>
                <a:lnTo>
                  <a:pt x="460038" y="25500"/>
                </a:lnTo>
                <a:lnTo>
                  <a:pt x="461294" y="26601"/>
                </a:lnTo>
                <a:lnTo>
                  <a:pt x="462549" y="27723"/>
                </a:lnTo>
                <a:lnTo>
                  <a:pt x="463805" y="28864"/>
                </a:lnTo>
                <a:lnTo>
                  <a:pt x="465061" y="30025"/>
                </a:lnTo>
                <a:lnTo>
                  <a:pt x="466323" y="31205"/>
                </a:lnTo>
                <a:lnTo>
                  <a:pt x="467579" y="32404"/>
                </a:lnTo>
                <a:lnTo>
                  <a:pt x="468834" y="33623"/>
                </a:lnTo>
                <a:lnTo>
                  <a:pt x="470090" y="34860"/>
                </a:lnTo>
                <a:lnTo>
                  <a:pt x="471345" y="36117"/>
                </a:lnTo>
                <a:lnTo>
                  <a:pt x="472608" y="37391"/>
                </a:lnTo>
                <a:lnTo>
                  <a:pt x="473864" y="38684"/>
                </a:lnTo>
                <a:lnTo>
                  <a:pt x="475119" y="39995"/>
                </a:lnTo>
                <a:lnTo>
                  <a:pt x="476375" y="41324"/>
                </a:lnTo>
                <a:lnTo>
                  <a:pt x="477630" y="42671"/>
                </a:lnTo>
                <a:lnTo>
                  <a:pt x="478893" y="44035"/>
                </a:lnTo>
                <a:lnTo>
                  <a:pt x="480148" y="45416"/>
                </a:lnTo>
                <a:lnTo>
                  <a:pt x="481404" y="46815"/>
                </a:lnTo>
                <a:lnTo>
                  <a:pt x="482660" y="48230"/>
                </a:lnTo>
                <a:lnTo>
                  <a:pt x="483915" y="49662"/>
                </a:lnTo>
                <a:lnTo>
                  <a:pt x="485171" y="51110"/>
                </a:lnTo>
                <a:lnTo>
                  <a:pt x="486433" y="52575"/>
                </a:lnTo>
                <a:lnTo>
                  <a:pt x="487689" y="54056"/>
                </a:lnTo>
                <a:lnTo>
                  <a:pt x="488945" y="55553"/>
                </a:lnTo>
                <a:lnTo>
                  <a:pt x="490200" y="57065"/>
                </a:lnTo>
                <a:lnTo>
                  <a:pt x="491456" y="58593"/>
                </a:lnTo>
                <a:lnTo>
                  <a:pt x="492718" y="60136"/>
                </a:lnTo>
                <a:lnTo>
                  <a:pt x="493974" y="61695"/>
                </a:lnTo>
                <a:lnTo>
                  <a:pt x="495230" y="63268"/>
                </a:lnTo>
                <a:lnTo>
                  <a:pt x="496485" y="64857"/>
                </a:lnTo>
                <a:lnTo>
                  <a:pt x="497741" y="66459"/>
                </a:lnTo>
                <a:lnTo>
                  <a:pt x="499003" y="68077"/>
                </a:lnTo>
                <a:lnTo>
                  <a:pt x="500259" y="69708"/>
                </a:lnTo>
                <a:lnTo>
                  <a:pt x="501515" y="71353"/>
                </a:lnTo>
                <a:lnTo>
                  <a:pt x="502770" y="73012"/>
                </a:lnTo>
                <a:lnTo>
                  <a:pt x="504026" y="74685"/>
                </a:lnTo>
                <a:lnTo>
                  <a:pt x="505288" y="76371"/>
                </a:lnTo>
                <a:lnTo>
                  <a:pt x="506544" y="78071"/>
                </a:lnTo>
                <a:lnTo>
                  <a:pt x="507800" y="79783"/>
                </a:lnTo>
                <a:lnTo>
                  <a:pt x="509055" y="81508"/>
                </a:lnTo>
                <a:lnTo>
                  <a:pt x="510311" y="83246"/>
                </a:lnTo>
                <a:lnTo>
                  <a:pt x="511566" y="84996"/>
                </a:lnTo>
                <a:lnTo>
                  <a:pt x="512829" y="86759"/>
                </a:lnTo>
                <a:lnTo>
                  <a:pt x="514085" y="88534"/>
                </a:lnTo>
                <a:lnTo>
                  <a:pt x="515340" y="90320"/>
                </a:lnTo>
                <a:lnTo>
                  <a:pt x="516596" y="92120"/>
                </a:lnTo>
                <a:lnTo>
                  <a:pt x="517851" y="93929"/>
                </a:lnTo>
                <a:lnTo>
                  <a:pt x="519114" y="95751"/>
                </a:lnTo>
                <a:lnTo>
                  <a:pt x="520369" y="97584"/>
                </a:lnTo>
                <a:lnTo>
                  <a:pt x="521625" y="99428"/>
                </a:lnTo>
                <a:lnTo>
                  <a:pt x="522881" y="101282"/>
                </a:lnTo>
                <a:lnTo>
                  <a:pt x="524136" y="103148"/>
                </a:lnTo>
                <a:lnTo>
                  <a:pt x="525399" y="105024"/>
                </a:lnTo>
                <a:lnTo>
                  <a:pt x="526654" y="106910"/>
                </a:lnTo>
                <a:lnTo>
                  <a:pt x="527910" y="108807"/>
                </a:lnTo>
                <a:lnTo>
                  <a:pt x="529166" y="110714"/>
                </a:lnTo>
                <a:lnTo>
                  <a:pt x="530421" y="112630"/>
                </a:lnTo>
                <a:lnTo>
                  <a:pt x="531684" y="114556"/>
                </a:lnTo>
                <a:lnTo>
                  <a:pt x="532939" y="116492"/>
                </a:lnTo>
                <a:lnTo>
                  <a:pt x="534195" y="118437"/>
                </a:lnTo>
                <a:lnTo>
                  <a:pt x="535451" y="120391"/>
                </a:lnTo>
                <a:lnTo>
                  <a:pt x="536706" y="122353"/>
                </a:lnTo>
                <a:lnTo>
                  <a:pt x="537962" y="124326"/>
                </a:lnTo>
                <a:lnTo>
                  <a:pt x="539224" y="126306"/>
                </a:lnTo>
                <a:lnTo>
                  <a:pt x="540480" y="128295"/>
                </a:lnTo>
                <a:lnTo>
                  <a:pt x="541736" y="130293"/>
                </a:lnTo>
                <a:lnTo>
                  <a:pt x="542991" y="132299"/>
                </a:lnTo>
                <a:lnTo>
                  <a:pt x="544247" y="134312"/>
                </a:lnTo>
                <a:lnTo>
                  <a:pt x="545509" y="136334"/>
                </a:lnTo>
                <a:lnTo>
                  <a:pt x="546765" y="138363"/>
                </a:lnTo>
                <a:lnTo>
                  <a:pt x="548020" y="140400"/>
                </a:lnTo>
                <a:lnTo>
                  <a:pt x="549276" y="142444"/>
                </a:lnTo>
                <a:lnTo>
                  <a:pt x="550532" y="144495"/>
                </a:lnTo>
                <a:lnTo>
                  <a:pt x="551794" y="146554"/>
                </a:lnTo>
                <a:lnTo>
                  <a:pt x="553050" y="148619"/>
                </a:lnTo>
                <a:lnTo>
                  <a:pt x="554305" y="150691"/>
                </a:lnTo>
                <a:lnTo>
                  <a:pt x="555561" y="152770"/>
                </a:lnTo>
                <a:lnTo>
                  <a:pt x="556817" y="154855"/>
                </a:lnTo>
                <a:lnTo>
                  <a:pt x="558079" y="156946"/>
                </a:lnTo>
                <a:lnTo>
                  <a:pt x="559335" y="159044"/>
                </a:lnTo>
                <a:lnTo>
                  <a:pt x="560590" y="161147"/>
                </a:lnTo>
                <a:lnTo>
                  <a:pt x="561846" y="163257"/>
                </a:lnTo>
                <a:lnTo>
                  <a:pt x="563102" y="165373"/>
                </a:lnTo>
                <a:lnTo>
                  <a:pt x="564357" y="167493"/>
                </a:lnTo>
                <a:lnTo>
                  <a:pt x="565620" y="169619"/>
                </a:lnTo>
                <a:lnTo>
                  <a:pt x="566875" y="171751"/>
                </a:lnTo>
                <a:lnTo>
                  <a:pt x="568131" y="173888"/>
                </a:lnTo>
                <a:lnTo>
                  <a:pt x="569387" y="176029"/>
                </a:lnTo>
                <a:lnTo>
                  <a:pt x="570642" y="178176"/>
                </a:lnTo>
                <a:lnTo>
                  <a:pt x="571905" y="180328"/>
                </a:lnTo>
                <a:lnTo>
                  <a:pt x="573160" y="182483"/>
                </a:lnTo>
                <a:lnTo>
                  <a:pt x="574416" y="184643"/>
                </a:lnTo>
                <a:lnTo>
                  <a:pt x="575672" y="186808"/>
                </a:lnTo>
                <a:lnTo>
                  <a:pt x="576927" y="188977"/>
                </a:lnTo>
                <a:lnTo>
                  <a:pt x="578190" y="191150"/>
                </a:lnTo>
                <a:lnTo>
                  <a:pt x="579445" y="193327"/>
                </a:lnTo>
                <a:lnTo>
                  <a:pt x="580701" y="195507"/>
                </a:lnTo>
                <a:lnTo>
                  <a:pt x="581957" y="197691"/>
                </a:lnTo>
                <a:lnTo>
                  <a:pt x="583212" y="199879"/>
                </a:lnTo>
                <a:lnTo>
                  <a:pt x="584475" y="202070"/>
                </a:lnTo>
                <a:lnTo>
                  <a:pt x="585730" y="204264"/>
                </a:lnTo>
                <a:lnTo>
                  <a:pt x="586986" y="206462"/>
                </a:lnTo>
                <a:lnTo>
                  <a:pt x="588242" y="208662"/>
                </a:lnTo>
                <a:lnTo>
                  <a:pt x="589497" y="210866"/>
                </a:lnTo>
                <a:lnTo>
                  <a:pt x="590760" y="213072"/>
                </a:lnTo>
                <a:lnTo>
                  <a:pt x="592015" y="215281"/>
                </a:lnTo>
                <a:lnTo>
                  <a:pt x="593271" y="217492"/>
                </a:lnTo>
                <a:lnTo>
                  <a:pt x="594526" y="219706"/>
                </a:lnTo>
                <a:lnTo>
                  <a:pt x="595782" y="221922"/>
                </a:lnTo>
                <a:lnTo>
                  <a:pt x="597038" y="224140"/>
                </a:lnTo>
                <a:lnTo>
                  <a:pt x="598300" y="226360"/>
                </a:lnTo>
                <a:lnTo>
                  <a:pt x="599556" y="228582"/>
                </a:lnTo>
                <a:lnTo>
                  <a:pt x="600811" y="230806"/>
                </a:lnTo>
                <a:lnTo>
                  <a:pt x="602067" y="233031"/>
                </a:lnTo>
                <a:lnTo>
                  <a:pt x="603323" y="235258"/>
                </a:lnTo>
                <a:lnTo>
                  <a:pt x="604585" y="237487"/>
                </a:lnTo>
                <a:lnTo>
                  <a:pt x="605841" y="239717"/>
                </a:lnTo>
                <a:lnTo>
                  <a:pt x="607096" y="241948"/>
                </a:lnTo>
                <a:lnTo>
                  <a:pt x="608352" y="244181"/>
                </a:lnTo>
                <a:lnTo>
                  <a:pt x="609608" y="246414"/>
                </a:lnTo>
                <a:lnTo>
                  <a:pt x="610870" y="248648"/>
                </a:lnTo>
                <a:lnTo>
                  <a:pt x="612126" y="250884"/>
                </a:lnTo>
                <a:lnTo>
                  <a:pt x="613381" y="253120"/>
                </a:lnTo>
                <a:lnTo>
                  <a:pt x="614637" y="255355"/>
                </a:lnTo>
                <a:lnTo>
                  <a:pt x="615893" y="257593"/>
                </a:lnTo>
                <a:lnTo>
                  <a:pt x="617155" y="259830"/>
                </a:lnTo>
                <a:lnTo>
                  <a:pt x="618411" y="262067"/>
                </a:lnTo>
                <a:lnTo>
                  <a:pt x="619666" y="264305"/>
                </a:lnTo>
                <a:lnTo>
                  <a:pt x="620922" y="266543"/>
                </a:lnTo>
                <a:lnTo>
                  <a:pt x="622178" y="268781"/>
                </a:lnTo>
                <a:lnTo>
                  <a:pt x="623433" y="271018"/>
                </a:lnTo>
                <a:lnTo>
                  <a:pt x="624696" y="273256"/>
                </a:lnTo>
                <a:lnTo>
                  <a:pt x="625951" y="275493"/>
                </a:lnTo>
                <a:lnTo>
                  <a:pt x="627207" y="277729"/>
                </a:lnTo>
                <a:lnTo>
                  <a:pt x="628462" y="279966"/>
                </a:lnTo>
                <a:lnTo>
                  <a:pt x="629718" y="282202"/>
                </a:lnTo>
                <a:lnTo>
                  <a:pt x="630980" y="284437"/>
                </a:lnTo>
                <a:lnTo>
                  <a:pt x="632236" y="286671"/>
                </a:lnTo>
                <a:lnTo>
                  <a:pt x="633492" y="288905"/>
                </a:lnTo>
                <a:lnTo>
                  <a:pt x="634747" y="291136"/>
                </a:lnTo>
                <a:lnTo>
                  <a:pt x="636003" y="293368"/>
                </a:lnTo>
                <a:lnTo>
                  <a:pt x="637265" y="295599"/>
                </a:lnTo>
                <a:lnTo>
                  <a:pt x="638521" y="297828"/>
                </a:lnTo>
                <a:lnTo>
                  <a:pt x="639777" y="300055"/>
                </a:lnTo>
                <a:lnTo>
                  <a:pt x="641032" y="302282"/>
                </a:lnTo>
                <a:lnTo>
                  <a:pt x="642288" y="304507"/>
                </a:lnTo>
                <a:lnTo>
                  <a:pt x="643550" y="306730"/>
                </a:lnTo>
                <a:lnTo>
                  <a:pt x="644806" y="308952"/>
                </a:lnTo>
                <a:lnTo>
                  <a:pt x="646062" y="311172"/>
                </a:lnTo>
                <a:lnTo>
                  <a:pt x="647317" y="313390"/>
                </a:lnTo>
                <a:lnTo>
                  <a:pt x="648573" y="315606"/>
                </a:lnTo>
                <a:lnTo>
                  <a:pt x="649829" y="317821"/>
                </a:lnTo>
                <a:lnTo>
                  <a:pt x="651091" y="320033"/>
                </a:lnTo>
                <a:lnTo>
                  <a:pt x="652347" y="322244"/>
                </a:lnTo>
                <a:lnTo>
                  <a:pt x="653602" y="324452"/>
                </a:lnTo>
                <a:lnTo>
                  <a:pt x="654858" y="326657"/>
                </a:lnTo>
                <a:lnTo>
                  <a:pt x="656113" y="328861"/>
                </a:lnTo>
                <a:lnTo>
                  <a:pt x="657376" y="331062"/>
                </a:lnTo>
                <a:lnTo>
                  <a:pt x="658632" y="333261"/>
                </a:lnTo>
                <a:lnTo>
                  <a:pt x="659887" y="335457"/>
                </a:lnTo>
                <a:lnTo>
                  <a:pt x="661143" y="337650"/>
                </a:lnTo>
                <a:lnTo>
                  <a:pt x="662398" y="339842"/>
                </a:lnTo>
                <a:lnTo>
                  <a:pt x="663661" y="342030"/>
                </a:lnTo>
                <a:lnTo>
                  <a:pt x="664916" y="344215"/>
                </a:lnTo>
                <a:lnTo>
                  <a:pt x="666172" y="346397"/>
                </a:lnTo>
                <a:lnTo>
                  <a:pt x="667428" y="348576"/>
                </a:lnTo>
                <a:lnTo>
                  <a:pt x="668683" y="350753"/>
                </a:lnTo>
                <a:lnTo>
                  <a:pt x="669946" y="352927"/>
                </a:lnTo>
                <a:lnTo>
                  <a:pt x="671201" y="355096"/>
                </a:lnTo>
                <a:lnTo>
                  <a:pt x="672457" y="357263"/>
                </a:lnTo>
                <a:lnTo>
                  <a:pt x="673713" y="359427"/>
                </a:lnTo>
                <a:lnTo>
                  <a:pt x="674968" y="361588"/>
                </a:lnTo>
                <a:lnTo>
                  <a:pt x="676224" y="363745"/>
                </a:lnTo>
                <a:lnTo>
                  <a:pt x="677486" y="365898"/>
                </a:lnTo>
                <a:lnTo>
                  <a:pt x="678742" y="368048"/>
                </a:lnTo>
                <a:lnTo>
                  <a:pt x="679998" y="370194"/>
                </a:lnTo>
                <a:lnTo>
                  <a:pt x="681253" y="372337"/>
                </a:lnTo>
                <a:lnTo>
                  <a:pt x="682509" y="374476"/>
                </a:lnTo>
                <a:lnTo>
                  <a:pt x="683771" y="376612"/>
                </a:lnTo>
                <a:lnTo>
                  <a:pt x="685027" y="378744"/>
                </a:lnTo>
                <a:lnTo>
                  <a:pt x="686283" y="380871"/>
                </a:lnTo>
                <a:lnTo>
                  <a:pt x="687538" y="382995"/>
                </a:lnTo>
                <a:lnTo>
                  <a:pt x="688794" y="385115"/>
                </a:lnTo>
                <a:lnTo>
                  <a:pt x="690056" y="387231"/>
                </a:lnTo>
                <a:lnTo>
                  <a:pt x="691312" y="389343"/>
                </a:lnTo>
                <a:lnTo>
                  <a:pt x="692568" y="391450"/>
                </a:lnTo>
                <a:lnTo>
                  <a:pt x="693823" y="393554"/>
                </a:lnTo>
                <a:lnTo>
                  <a:pt x="695079" y="395654"/>
                </a:lnTo>
                <a:lnTo>
                  <a:pt x="696341" y="397749"/>
                </a:lnTo>
                <a:lnTo>
                  <a:pt x="697597" y="399840"/>
                </a:lnTo>
                <a:lnTo>
                  <a:pt x="698853" y="401926"/>
                </a:lnTo>
                <a:lnTo>
                  <a:pt x="700108" y="404008"/>
                </a:lnTo>
                <a:lnTo>
                  <a:pt x="701364" y="406085"/>
                </a:lnTo>
                <a:lnTo>
                  <a:pt x="702619" y="408159"/>
                </a:lnTo>
                <a:lnTo>
                  <a:pt x="703882" y="410228"/>
                </a:lnTo>
                <a:lnTo>
                  <a:pt x="705137" y="412291"/>
                </a:lnTo>
                <a:lnTo>
                  <a:pt x="706393" y="414351"/>
                </a:lnTo>
                <a:lnTo>
                  <a:pt x="707649" y="416406"/>
                </a:lnTo>
                <a:lnTo>
                  <a:pt x="708904" y="418456"/>
                </a:lnTo>
                <a:lnTo>
                  <a:pt x="710167" y="420502"/>
                </a:lnTo>
                <a:lnTo>
                  <a:pt x="711422" y="422542"/>
                </a:lnTo>
                <a:lnTo>
                  <a:pt x="712678" y="424578"/>
                </a:lnTo>
                <a:lnTo>
                  <a:pt x="713934" y="426608"/>
                </a:lnTo>
                <a:lnTo>
                  <a:pt x="715189" y="428635"/>
                </a:lnTo>
                <a:lnTo>
                  <a:pt x="716452" y="430655"/>
                </a:lnTo>
                <a:lnTo>
                  <a:pt x="717707" y="432672"/>
                </a:lnTo>
                <a:lnTo>
                  <a:pt x="718963" y="434683"/>
                </a:lnTo>
                <a:lnTo>
                  <a:pt x="720219" y="436689"/>
                </a:lnTo>
                <a:lnTo>
                  <a:pt x="721474" y="438690"/>
                </a:lnTo>
                <a:lnTo>
                  <a:pt x="722737" y="440686"/>
                </a:lnTo>
                <a:lnTo>
                  <a:pt x="723992" y="442677"/>
                </a:lnTo>
                <a:lnTo>
                  <a:pt x="725248" y="444663"/>
                </a:lnTo>
                <a:lnTo>
                  <a:pt x="726504" y="446643"/>
                </a:lnTo>
                <a:lnTo>
                  <a:pt x="727759" y="448619"/>
                </a:lnTo>
                <a:lnTo>
                  <a:pt x="729015" y="450588"/>
                </a:lnTo>
                <a:lnTo>
                  <a:pt x="730277" y="452553"/>
                </a:lnTo>
                <a:lnTo>
                  <a:pt x="731533" y="454512"/>
                </a:lnTo>
                <a:lnTo>
                  <a:pt x="732789" y="456466"/>
                </a:lnTo>
                <a:lnTo>
                  <a:pt x="734044" y="458415"/>
                </a:lnTo>
                <a:lnTo>
                  <a:pt x="735300" y="460358"/>
                </a:lnTo>
                <a:lnTo>
                  <a:pt x="736562" y="462296"/>
                </a:lnTo>
                <a:lnTo>
                  <a:pt x="737818" y="464228"/>
                </a:lnTo>
                <a:lnTo>
                  <a:pt x="739073" y="466155"/>
                </a:lnTo>
                <a:lnTo>
                  <a:pt x="740329" y="468076"/>
                </a:lnTo>
                <a:lnTo>
                  <a:pt x="741585" y="469991"/>
                </a:lnTo>
                <a:lnTo>
                  <a:pt x="742847" y="471902"/>
                </a:lnTo>
                <a:lnTo>
                  <a:pt x="744103" y="473806"/>
                </a:lnTo>
                <a:lnTo>
                  <a:pt x="745358" y="475705"/>
                </a:lnTo>
                <a:lnTo>
                  <a:pt x="746614" y="477599"/>
                </a:lnTo>
                <a:lnTo>
                  <a:pt x="747870" y="479486"/>
                </a:lnTo>
                <a:lnTo>
                  <a:pt x="749132" y="481368"/>
                </a:lnTo>
                <a:lnTo>
                  <a:pt x="750388" y="483245"/>
                </a:lnTo>
                <a:lnTo>
                  <a:pt x="751643" y="485115"/>
                </a:lnTo>
                <a:lnTo>
                  <a:pt x="752899" y="486980"/>
                </a:lnTo>
                <a:lnTo>
                  <a:pt x="754155" y="488840"/>
                </a:lnTo>
                <a:lnTo>
                  <a:pt x="755417" y="490693"/>
                </a:lnTo>
                <a:lnTo>
                  <a:pt x="756673" y="492540"/>
                </a:lnTo>
                <a:lnTo>
                  <a:pt x="757928" y="494382"/>
                </a:lnTo>
                <a:lnTo>
                  <a:pt x="759184" y="496217"/>
                </a:lnTo>
                <a:lnTo>
                  <a:pt x="760440" y="498048"/>
                </a:lnTo>
                <a:lnTo>
                  <a:pt x="761695" y="499872"/>
                </a:lnTo>
                <a:lnTo>
                  <a:pt x="762958" y="501690"/>
                </a:lnTo>
                <a:lnTo>
                  <a:pt x="764213" y="503503"/>
                </a:lnTo>
                <a:lnTo>
                  <a:pt x="765469" y="505309"/>
                </a:lnTo>
                <a:lnTo>
                  <a:pt x="766725" y="507110"/>
                </a:lnTo>
                <a:lnTo>
                  <a:pt x="767980" y="508904"/>
                </a:lnTo>
                <a:lnTo>
                  <a:pt x="769243" y="510693"/>
                </a:lnTo>
                <a:lnTo>
                  <a:pt x="770498" y="512475"/>
                </a:lnTo>
                <a:lnTo>
                  <a:pt x="771754" y="514252"/>
                </a:lnTo>
                <a:lnTo>
                  <a:pt x="773010" y="516023"/>
                </a:lnTo>
                <a:lnTo>
                  <a:pt x="774265" y="517787"/>
                </a:lnTo>
                <a:lnTo>
                  <a:pt x="775528" y="519546"/>
                </a:lnTo>
                <a:lnTo>
                  <a:pt x="776783" y="521298"/>
                </a:lnTo>
                <a:lnTo>
                  <a:pt x="778039" y="523046"/>
                </a:lnTo>
                <a:lnTo>
                  <a:pt x="779294" y="524786"/>
                </a:lnTo>
                <a:lnTo>
                  <a:pt x="780550" y="526520"/>
                </a:lnTo>
                <a:lnTo>
                  <a:pt x="781813" y="528248"/>
                </a:lnTo>
                <a:lnTo>
                  <a:pt x="783068" y="529971"/>
                </a:lnTo>
                <a:lnTo>
                  <a:pt x="784324" y="531687"/>
                </a:lnTo>
                <a:lnTo>
                  <a:pt x="785579" y="533397"/>
                </a:lnTo>
                <a:lnTo>
                  <a:pt x="786835" y="535101"/>
                </a:lnTo>
                <a:lnTo>
                  <a:pt x="788091" y="536800"/>
                </a:lnTo>
                <a:lnTo>
                  <a:pt x="789353" y="538491"/>
                </a:lnTo>
                <a:lnTo>
                  <a:pt x="790609" y="540177"/>
                </a:lnTo>
                <a:lnTo>
                  <a:pt x="791864" y="541857"/>
                </a:lnTo>
                <a:lnTo>
                  <a:pt x="793120" y="543529"/>
                </a:lnTo>
                <a:lnTo>
                  <a:pt x="794376" y="545197"/>
                </a:lnTo>
                <a:lnTo>
                  <a:pt x="795638" y="546858"/>
                </a:lnTo>
                <a:lnTo>
                  <a:pt x="796894" y="548513"/>
                </a:lnTo>
                <a:lnTo>
                  <a:pt x="798149" y="550162"/>
                </a:lnTo>
                <a:lnTo>
                  <a:pt x="799405" y="551804"/>
                </a:lnTo>
                <a:lnTo>
                  <a:pt x="800661" y="553441"/>
                </a:lnTo>
                <a:lnTo>
                  <a:pt x="801923" y="555071"/>
                </a:lnTo>
                <a:lnTo>
                  <a:pt x="803179" y="556695"/>
                </a:lnTo>
                <a:lnTo>
                  <a:pt x="804434" y="558314"/>
                </a:lnTo>
                <a:lnTo>
                  <a:pt x="805690" y="559925"/>
                </a:lnTo>
                <a:lnTo>
                  <a:pt x="806946" y="561530"/>
                </a:lnTo>
                <a:lnTo>
                  <a:pt x="808208" y="563130"/>
                </a:lnTo>
                <a:lnTo>
                  <a:pt x="809464" y="564723"/>
                </a:lnTo>
                <a:lnTo>
                  <a:pt x="810719" y="566310"/>
                </a:lnTo>
                <a:lnTo>
                  <a:pt x="811975" y="567891"/>
                </a:lnTo>
                <a:lnTo>
                  <a:pt x="813231" y="569466"/>
                </a:lnTo>
                <a:lnTo>
                  <a:pt x="814486" y="571034"/>
                </a:lnTo>
                <a:lnTo>
                  <a:pt x="815749" y="572597"/>
                </a:lnTo>
                <a:lnTo>
                  <a:pt x="817004" y="574153"/>
                </a:lnTo>
                <a:lnTo>
                  <a:pt x="818260" y="575703"/>
                </a:lnTo>
                <a:lnTo>
                  <a:pt x="819515" y="577247"/>
                </a:lnTo>
                <a:lnTo>
                  <a:pt x="820771" y="578784"/>
                </a:lnTo>
                <a:lnTo>
                  <a:pt x="822033" y="580316"/>
                </a:lnTo>
                <a:lnTo>
                  <a:pt x="823289" y="581841"/>
                </a:lnTo>
                <a:lnTo>
                  <a:pt x="824545" y="583359"/>
                </a:lnTo>
                <a:lnTo>
                  <a:pt x="825800" y="584872"/>
                </a:lnTo>
                <a:lnTo>
                  <a:pt x="827056" y="586379"/>
                </a:lnTo>
                <a:lnTo>
                  <a:pt x="828318" y="587880"/>
                </a:lnTo>
                <a:lnTo>
                  <a:pt x="829574" y="589374"/>
                </a:lnTo>
                <a:lnTo>
                  <a:pt x="830830" y="590862"/>
                </a:lnTo>
                <a:lnTo>
                  <a:pt x="832085" y="592344"/>
                </a:lnTo>
                <a:lnTo>
                  <a:pt x="833341" y="593820"/>
                </a:lnTo>
                <a:lnTo>
                  <a:pt x="834603" y="595290"/>
                </a:lnTo>
                <a:lnTo>
                  <a:pt x="835859" y="596754"/>
                </a:lnTo>
                <a:lnTo>
                  <a:pt x="837115" y="598211"/>
                </a:lnTo>
                <a:lnTo>
                  <a:pt x="838370" y="599663"/>
                </a:lnTo>
                <a:lnTo>
                  <a:pt x="839626" y="601108"/>
                </a:lnTo>
                <a:lnTo>
                  <a:pt x="840882" y="602547"/>
                </a:lnTo>
                <a:lnTo>
                  <a:pt x="842144" y="603980"/>
                </a:lnTo>
                <a:lnTo>
                  <a:pt x="843400" y="605407"/>
                </a:lnTo>
                <a:lnTo>
                  <a:pt x="844655" y="606828"/>
                </a:lnTo>
                <a:lnTo>
                  <a:pt x="845911" y="608242"/>
                </a:lnTo>
                <a:lnTo>
                  <a:pt x="847166" y="609651"/>
                </a:lnTo>
                <a:lnTo>
                  <a:pt x="848429" y="611053"/>
                </a:lnTo>
                <a:lnTo>
                  <a:pt x="849685" y="612450"/>
                </a:lnTo>
                <a:lnTo>
                  <a:pt x="850940" y="613840"/>
                </a:lnTo>
                <a:lnTo>
                  <a:pt x="852196" y="615224"/>
                </a:lnTo>
                <a:lnTo>
                  <a:pt x="853451" y="616603"/>
                </a:lnTo>
                <a:lnTo>
                  <a:pt x="854714" y="617977"/>
                </a:lnTo>
                <a:lnTo>
                  <a:pt x="855969" y="619341"/>
                </a:lnTo>
                <a:lnTo>
                  <a:pt x="857225" y="620705"/>
                </a:lnTo>
                <a:lnTo>
                  <a:pt x="858481" y="622055"/>
                </a:lnTo>
                <a:lnTo>
                  <a:pt x="859736" y="623405"/>
                </a:lnTo>
                <a:lnTo>
                  <a:pt x="860999" y="624748"/>
                </a:lnTo>
                <a:lnTo>
                  <a:pt x="862254" y="626085"/>
                </a:lnTo>
                <a:lnTo>
                  <a:pt x="863510" y="627415"/>
                </a:lnTo>
                <a:lnTo>
                  <a:pt x="864766" y="628738"/>
                </a:lnTo>
                <a:lnTo>
                  <a:pt x="866021" y="630054"/>
                </a:lnTo>
                <a:lnTo>
                  <a:pt x="867277" y="631364"/>
                </a:lnTo>
                <a:lnTo>
                  <a:pt x="868539" y="632674"/>
                </a:lnTo>
                <a:lnTo>
                  <a:pt x="869795" y="633977"/>
                </a:lnTo>
                <a:lnTo>
                  <a:pt x="871051" y="635266"/>
                </a:lnTo>
                <a:lnTo>
                  <a:pt x="872306" y="636555"/>
                </a:lnTo>
                <a:lnTo>
                  <a:pt x="873562" y="637838"/>
                </a:lnTo>
                <a:lnTo>
                  <a:pt x="874824" y="639114"/>
                </a:lnTo>
                <a:lnTo>
                  <a:pt x="876080" y="640390"/>
                </a:lnTo>
                <a:lnTo>
                  <a:pt x="877336" y="641652"/>
                </a:lnTo>
                <a:lnTo>
                  <a:pt x="878591" y="642915"/>
                </a:lnTo>
                <a:lnTo>
                  <a:pt x="879847" y="644164"/>
                </a:lnTo>
                <a:lnTo>
                  <a:pt x="881109" y="645412"/>
                </a:lnTo>
                <a:lnTo>
                  <a:pt x="882365" y="646654"/>
                </a:lnTo>
                <a:lnTo>
                  <a:pt x="883621" y="647890"/>
                </a:lnTo>
                <a:lnTo>
                  <a:pt x="884876" y="649119"/>
                </a:lnTo>
                <a:lnTo>
                  <a:pt x="886132" y="650347"/>
                </a:lnTo>
                <a:lnTo>
                  <a:pt x="887394" y="651562"/>
                </a:lnTo>
                <a:lnTo>
                  <a:pt x="888650" y="652777"/>
                </a:lnTo>
                <a:lnTo>
                  <a:pt x="889906" y="653986"/>
                </a:lnTo>
                <a:lnTo>
                  <a:pt x="891161" y="655187"/>
                </a:lnTo>
                <a:lnTo>
                  <a:pt x="892417" y="656382"/>
                </a:lnTo>
                <a:lnTo>
                  <a:pt x="893672" y="657570"/>
                </a:lnTo>
                <a:lnTo>
                  <a:pt x="894935" y="658759"/>
                </a:lnTo>
                <a:lnTo>
                  <a:pt x="896190" y="659933"/>
                </a:lnTo>
                <a:lnTo>
                  <a:pt x="897446" y="661108"/>
                </a:lnTo>
                <a:lnTo>
                  <a:pt x="898702" y="662276"/>
                </a:lnTo>
                <a:lnTo>
                  <a:pt x="899957" y="663437"/>
                </a:lnTo>
                <a:lnTo>
                  <a:pt x="901220" y="664591"/>
                </a:lnTo>
                <a:lnTo>
                  <a:pt x="902475" y="665746"/>
                </a:lnTo>
                <a:lnTo>
                  <a:pt x="903731" y="666886"/>
                </a:lnTo>
                <a:lnTo>
                  <a:pt x="904987" y="668027"/>
                </a:lnTo>
                <a:lnTo>
                  <a:pt x="906242" y="669161"/>
                </a:lnTo>
                <a:lnTo>
                  <a:pt x="907505" y="670289"/>
                </a:lnTo>
                <a:lnTo>
                  <a:pt x="908760" y="671410"/>
                </a:lnTo>
                <a:lnTo>
                  <a:pt x="910016" y="672530"/>
                </a:lnTo>
                <a:lnTo>
                  <a:pt x="911272" y="673644"/>
                </a:lnTo>
                <a:lnTo>
                  <a:pt x="912527" y="674744"/>
                </a:lnTo>
                <a:lnTo>
                  <a:pt x="913790" y="675845"/>
                </a:lnTo>
                <a:lnTo>
                  <a:pt x="915045" y="676945"/>
                </a:lnTo>
                <a:lnTo>
                  <a:pt x="916301" y="678032"/>
                </a:lnTo>
                <a:lnTo>
                  <a:pt x="917557" y="679119"/>
                </a:lnTo>
                <a:lnTo>
                  <a:pt x="918812" y="680199"/>
                </a:lnTo>
                <a:lnTo>
                  <a:pt x="920068" y="681272"/>
                </a:lnTo>
                <a:lnTo>
                  <a:pt x="921330" y="682339"/>
                </a:lnTo>
                <a:lnTo>
                  <a:pt x="922586" y="683399"/>
                </a:lnTo>
                <a:lnTo>
                  <a:pt x="923842" y="684459"/>
                </a:lnTo>
                <a:lnTo>
                  <a:pt x="925097" y="685512"/>
                </a:lnTo>
                <a:lnTo>
                  <a:pt x="926353" y="686558"/>
                </a:lnTo>
                <a:lnTo>
                  <a:pt x="927615" y="687598"/>
                </a:lnTo>
                <a:lnTo>
                  <a:pt x="928871" y="688637"/>
                </a:lnTo>
                <a:lnTo>
                  <a:pt x="930126" y="689670"/>
                </a:lnTo>
                <a:lnTo>
                  <a:pt x="931382" y="690690"/>
                </a:lnTo>
                <a:lnTo>
                  <a:pt x="932638" y="691716"/>
                </a:lnTo>
                <a:lnTo>
                  <a:pt x="933900" y="692728"/>
                </a:lnTo>
                <a:lnTo>
                  <a:pt x="935156" y="693741"/>
                </a:lnTo>
                <a:lnTo>
                  <a:pt x="936411" y="694747"/>
                </a:lnTo>
                <a:lnTo>
                  <a:pt x="937667" y="695746"/>
                </a:lnTo>
                <a:lnTo>
                  <a:pt x="938923" y="696738"/>
                </a:lnTo>
                <a:lnTo>
                  <a:pt x="940185" y="697731"/>
                </a:lnTo>
                <a:lnTo>
                  <a:pt x="941441" y="698710"/>
                </a:lnTo>
                <a:lnTo>
                  <a:pt x="942696" y="699688"/>
                </a:lnTo>
                <a:lnTo>
                  <a:pt x="943952" y="700667"/>
                </a:lnTo>
                <a:lnTo>
                  <a:pt x="945208" y="701633"/>
                </a:lnTo>
                <a:lnTo>
                  <a:pt x="946470" y="702598"/>
                </a:lnTo>
                <a:lnTo>
                  <a:pt x="947726" y="703557"/>
                </a:lnTo>
                <a:lnTo>
                  <a:pt x="948981" y="704515"/>
                </a:lnTo>
                <a:lnTo>
                  <a:pt x="950237" y="705460"/>
                </a:lnTo>
                <a:lnTo>
                  <a:pt x="951493" y="706405"/>
                </a:lnTo>
                <a:lnTo>
                  <a:pt x="952748" y="707344"/>
                </a:lnTo>
                <a:lnTo>
                  <a:pt x="954011" y="708275"/>
                </a:lnTo>
                <a:lnTo>
                  <a:pt x="955266" y="709207"/>
                </a:lnTo>
                <a:lnTo>
                  <a:pt x="956522" y="710132"/>
                </a:lnTo>
                <a:lnTo>
                  <a:pt x="957778" y="711050"/>
                </a:lnTo>
                <a:lnTo>
                  <a:pt x="959033" y="711968"/>
                </a:lnTo>
                <a:lnTo>
                  <a:pt x="960296" y="712873"/>
                </a:lnTo>
                <a:lnTo>
                  <a:pt x="961551" y="713777"/>
                </a:lnTo>
                <a:lnTo>
                  <a:pt x="962807" y="714682"/>
                </a:lnTo>
                <a:lnTo>
                  <a:pt x="964062" y="715573"/>
                </a:lnTo>
                <a:lnTo>
                  <a:pt x="965318" y="716464"/>
                </a:lnTo>
                <a:lnTo>
                  <a:pt x="966581" y="717348"/>
                </a:lnTo>
                <a:lnTo>
                  <a:pt x="967836" y="718233"/>
                </a:lnTo>
                <a:lnTo>
                  <a:pt x="969092" y="719110"/>
                </a:lnTo>
                <a:lnTo>
                  <a:pt x="970347" y="719981"/>
                </a:lnTo>
                <a:lnTo>
                  <a:pt x="971603" y="720845"/>
                </a:lnTo>
                <a:lnTo>
                  <a:pt x="972865" y="721709"/>
                </a:lnTo>
                <a:lnTo>
                  <a:pt x="974121" y="722567"/>
                </a:lnTo>
                <a:lnTo>
                  <a:pt x="975377" y="723417"/>
                </a:lnTo>
                <a:lnTo>
                  <a:pt x="976632" y="724268"/>
                </a:lnTo>
                <a:lnTo>
                  <a:pt x="977888" y="725112"/>
                </a:lnTo>
                <a:lnTo>
                  <a:pt x="979144" y="725949"/>
                </a:lnTo>
                <a:lnTo>
                  <a:pt x="980406" y="726786"/>
                </a:lnTo>
                <a:lnTo>
                  <a:pt x="981662" y="727610"/>
                </a:lnTo>
                <a:lnTo>
                  <a:pt x="982917" y="728440"/>
                </a:lnTo>
                <a:lnTo>
                  <a:pt x="984173" y="729257"/>
                </a:lnTo>
                <a:lnTo>
                  <a:pt x="985429" y="730074"/>
                </a:lnTo>
                <a:lnTo>
                  <a:pt x="986691" y="730884"/>
                </a:lnTo>
                <a:lnTo>
                  <a:pt x="987947" y="731694"/>
                </a:lnTo>
                <a:lnTo>
                  <a:pt x="989202" y="732497"/>
                </a:lnTo>
                <a:lnTo>
                  <a:pt x="990458" y="733294"/>
                </a:lnTo>
                <a:lnTo>
                  <a:pt x="991714" y="734090"/>
                </a:lnTo>
                <a:lnTo>
                  <a:pt x="992976" y="734880"/>
                </a:lnTo>
                <a:lnTo>
                  <a:pt x="994232" y="735663"/>
                </a:lnTo>
                <a:lnTo>
                  <a:pt x="995487" y="736439"/>
                </a:lnTo>
                <a:lnTo>
                  <a:pt x="996743" y="737216"/>
                </a:lnTo>
                <a:lnTo>
                  <a:pt x="997999" y="737992"/>
                </a:lnTo>
                <a:lnTo>
                  <a:pt x="999261" y="738755"/>
                </a:lnTo>
                <a:lnTo>
                  <a:pt x="1000517" y="739525"/>
                </a:lnTo>
                <a:lnTo>
                  <a:pt x="1001772" y="740281"/>
                </a:lnTo>
                <a:lnTo>
                  <a:pt x="1003028" y="741037"/>
                </a:lnTo>
                <a:lnTo>
                  <a:pt x="1004283" y="741786"/>
                </a:lnTo>
                <a:lnTo>
                  <a:pt x="1005539" y="742535"/>
                </a:lnTo>
                <a:lnTo>
                  <a:pt x="1006802" y="743271"/>
                </a:lnTo>
                <a:lnTo>
                  <a:pt x="1008057" y="744014"/>
                </a:lnTo>
                <a:lnTo>
                  <a:pt x="1009313" y="744743"/>
                </a:lnTo>
                <a:lnTo>
                  <a:pt x="1010568" y="745472"/>
                </a:lnTo>
                <a:lnTo>
                  <a:pt x="1011824" y="746201"/>
                </a:lnTo>
                <a:lnTo>
                  <a:pt x="1013086" y="746923"/>
                </a:lnTo>
                <a:lnTo>
                  <a:pt x="1014342" y="747639"/>
                </a:lnTo>
                <a:lnTo>
                  <a:pt x="1015598" y="748355"/>
                </a:lnTo>
                <a:lnTo>
                  <a:pt x="1016853" y="749063"/>
                </a:lnTo>
                <a:lnTo>
                  <a:pt x="1018109" y="749765"/>
                </a:lnTo>
                <a:lnTo>
                  <a:pt x="1019371" y="750468"/>
                </a:lnTo>
                <a:lnTo>
                  <a:pt x="1020627" y="751163"/>
                </a:lnTo>
                <a:lnTo>
                  <a:pt x="1021883" y="751858"/>
                </a:lnTo>
                <a:lnTo>
                  <a:pt x="1023138" y="752547"/>
                </a:lnTo>
                <a:lnTo>
                  <a:pt x="1024394" y="753229"/>
                </a:lnTo>
                <a:lnTo>
                  <a:pt x="1025656" y="753910"/>
                </a:lnTo>
                <a:lnTo>
                  <a:pt x="1026912" y="754592"/>
                </a:lnTo>
                <a:lnTo>
                  <a:pt x="1028168" y="755261"/>
                </a:lnTo>
                <a:lnTo>
                  <a:pt x="1029423" y="755929"/>
                </a:lnTo>
                <a:lnTo>
                  <a:pt x="1030679" y="756597"/>
                </a:lnTo>
                <a:lnTo>
                  <a:pt x="1031935" y="757259"/>
                </a:lnTo>
                <a:lnTo>
                  <a:pt x="1033197" y="757914"/>
                </a:lnTo>
                <a:lnTo>
                  <a:pt x="1034453" y="758568"/>
                </a:lnTo>
                <a:lnTo>
                  <a:pt x="1035708" y="759223"/>
                </a:lnTo>
                <a:lnTo>
                  <a:pt x="1036964" y="759865"/>
                </a:lnTo>
                <a:lnTo>
                  <a:pt x="1038219" y="760506"/>
                </a:lnTo>
                <a:lnTo>
                  <a:pt x="1039482" y="761147"/>
                </a:lnTo>
                <a:lnTo>
                  <a:pt x="1040737" y="761782"/>
                </a:lnTo>
                <a:lnTo>
                  <a:pt x="1041993" y="762416"/>
                </a:lnTo>
                <a:lnTo>
                  <a:pt x="1043249" y="763044"/>
                </a:lnTo>
                <a:lnTo>
                  <a:pt x="1044504" y="763665"/>
                </a:lnTo>
                <a:lnTo>
                  <a:pt x="1045767" y="764286"/>
                </a:lnTo>
                <a:lnTo>
                  <a:pt x="1047022" y="764901"/>
                </a:lnTo>
                <a:lnTo>
                  <a:pt x="1048278" y="765515"/>
                </a:lnTo>
                <a:lnTo>
                  <a:pt x="1049534" y="766122"/>
                </a:lnTo>
                <a:lnTo>
                  <a:pt x="1050789" y="766730"/>
                </a:lnTo>
                <a:lnTo>
                  <a:pt x="1052052" y="767331"/>
                </a:lnTo>
                <a:lnTo>
                  <a:pt x="1053307" y="767932"/>
                </a:lnTo>
                <a:lnTo>
                  <a:pt x="1054563" y="768526"/>
                </a:lnTo>
                <a:lnTo>
                  <a:pt x="1055819" y="769120"/>
                </a:lnTo>
                <a:lnTo>
                  <a:pt x="1057074" y="769707"/>
                </a:lnTo>
                <a:lnTo>
                  <a:pt x="1058330" y="770288"/>
                </a:lnTo>
                <a:lnTo>
                  <a:pt x="1059592" y="770868"/>
                </a:lnTo>
                <a:lnTo>
                  <a:pt x="1060848" y="771449"/>
                </a:lnTo>
                <a:lnTo>
                  <a:pt x="1062104" y="772023"/>
                </a:lnTo>
                <a:lnTo>
                  <a:pt x="1063359" y="772590"/>
                </a:lnTo>
                <a:lnTo>
                  <a:pt x="1064615" y="773157"/>
                </a:lnTo>
                <a:lnTo>
                  <a:pt x="1065877" y="773724"/>
                </a:lnTo>
                <a:lnTo>
                  <a:pt x="1067133" y="774284"/>
                </a:lnTo>
                <a:lnTo>
                  <a:pt x="1068389" y="774838"/>
                </a:lnTo>
                <a:lnTo>
                  <a:pt x="1069644" y="775398"/>
                </a:lnTo>
                <a:lnTo>
                  <a:pt x="1070900" y="775945"/>
                </a:lnTo>
                <a:lnTo>
                  <a:pt x="1072162" y="776492"/>
                </a:lnTo>
                <a:lnTo>
                  <a:pt x="1073418" y="777038"/>
                </a:lnTo>
                <a:lnTo>
                  <a:pt x="1074674" y="777579"/>
                </a:lnTo>
                <a:lnTo>
                  <a:pt x="1075929" y="778112"/>
                </a:lnTo>
                <a:lnTo>
                  <a:pt x="1077185" y="778645"/>
                </a:lnTo>
                <a:lnTo>
                  <a:pt x="1078447" y="779179"/>
                </a:lnTo>
                <a:lnTo>
                  <a:pt x="1079703" y="779705"/>
                </a:lnTo>
                <a:lnTo>
                  <a:pt x="1080959" y="780232"/>
                </a:lnTo>
                <a:lnTo>
                  <a:pt x="1082214" y="780751"/>
                </a:lnTo>
                <a:lnTo>
                  <a:pt x="1083470" y="781271"/>
                </a:lnTo>
                <a:lnTo>
                  <a:pt x="1084725" y="781784"/>
                </a:lnTo>
                <a:lnTo>
                  <a:pt x="1085988" y="782297"/>
                </a:lnTo>
                <a:lnTo>
                  <a:pt x="1087243" y="782804"/>
                </a:lnTo>
                <a:lnTo>
                  <a:pt x="1088499" y="783310"/>
                </a:lnTo>
                <a:lnTo>
                  <a:pt x="1089755" y="783810"/>
                </a:lnTo>
                <a:lnTo>
                  <a:pt x="1091010" y="784309"/>
                </a:lnTo>
                <a:lnTo>
                  <a:pt x="1092273" y="784809"/>
                </a:lnTo>
                <a:lnTo>
                  <a:pt x="1093528" y="785301"/>
                </a:lnTo>
                <a:lnTo>
                  <a:pt x="1094784" y="785787"/>
                </a:lnTo>
                <a:lnTo>
                  <a:pt x="1096040" y="786274"/>
                </a:lnTo>
                <a:lnTo>
                  <a:pt x="1097295" y="786760"/>
                </a:lnTo>
                <a:lnTo>
                  <a:pt x="1098558" y="787239"/>
                </a:lnTo>
                <a:lnTo>
                  <a:pt x="1099813" y="787718"/>
                </a:lnTo>
                <a:lnTo>
                  <a:pt x="1101069" y="788191"/>
                </a:lnTo>
                <a:lnTo>
                  <a:pt x="1102325" y="788663"/>
                </a:lnTo>
                <a:lnTo>
                  <a:pt x="1103580" y="789136"/>
                </a:lnTo>
                <a:lnTo>
                  <a:pt x="1104843" y="789602"/>
                </a:lnTo>
                <a:lnTo>
                  <a:pt x="1106098" y="790061"/>
                </a:lnTo>
                <a:lnTo>
                  <a:pt x="1107354" y="790526"/>
                </a:lnTo>
                <a:lnTo>
                  <a:pt x="1108610" y="790979"/>
                </a:lnTo>
                <a:lnTo>
                  <a:pt x="1109865" y="791438"/>
                </a:lnTo>
                <a:lnTo>
                  <a:pt x="1111128" y="791890"/>
                </a:lnTo>
                <a:lnTo>
                  <a:pt x="1112383" y="792336"/>
                </a:lnTo>
                <a:lnTo>
                  <a:pt x="1113639" y="792781"/>
                </a:lnTo>
                <a:lnTo>
                  <a:pt x="1114894" y="793227"/>
                </a:lnTo>
                <a:lnTo>
                  <a:pt x="1116150" y="793666"/>
                </a:lnTo>
                <a:lnTo>
                  <a:pt x="1117406" y="794104"/>
                </a:lnTo>
                <a:lnTo>
                  <a:pt x="1118668" y="794543"/>
                </a:lnTo>
                <a:lnTo>
                  <a:pt x="1119924" y="794975"/>
                </a:lnTo>
                <a:lnTo>
                  <a:pt x="1121179" y="795400"/>
                </a:lnTo>
                <a:lnTo>
                  <a:pt x="1122435" y="795833"/>
                </a:lnTo>
                <a:lnTo>
                  <a:pt x="1123691" y="796251"/>
                </a:lnTo>
                <a:lnTo>
                  <a:pt x="1124953" y="796676"/>
                </a:lnTo>
                <a:lnTo>
                  <a:pt x="1126209" y="797095"/>
                </a:lnTo>
                <a:lnTo>
                  <a:pt x="1127464" y="797513"/>
                </a:lnTo>
                <a:lnTo>
                  <a:pt x="1128720" y="797925"/>
                </a:lnTo>
                <a:lnTo>
                  <a:pt x="1129976" y="798337"/>
                </a:lnTo>
                <a:lnTo>
                  <a:pt x="1131238" y="798742"/>
                </a:lnTo>
                <a:lnTo>
                  <a:pt x="1132494" y="799147"/>
                </a:lnTo>
                <a:lnTo>
                  <a:pt x="1133749" y="799552"/>
                </a:lnTo>
                <a:lnTo>
                  <a:pt x="1135005" y="799951"/>
                </a:lnTo>
                <a:lnTo>
                  <a:pt x="1136261" y="800349"/>
                </a:lnTo>
                <a:lnTo>
                  <a:pt x="1137523" y="800747"/>
                </a:lnTo>
                <a:lnTo>
                  <a:pt x="1138779" y="801139"/>
                </a:lnTo>
                <a:lnTo>
                  <a:pt x="1140034" y="801530"/>
                </a:lnTo>
                <a:lnTo>
                  <a:pt x="1141290" y="801922"/>
                </a:lnTo>
                <a:lnTo>
                  <a:pt x="1142546" y="802307"/>
                </a:lnTo>
                <a:lnTo>
                  <a:pt x="1143801" y="802691"/>
                </a:lnTo>
                <a:lnTo>
                  <a:pt x="1145064" y="803069"/>
                </a:lnTo>
                <a:lnTo>
                  <a:pt x="1146319" y="803447"/>
                </a:lnTo>
                <a:lnTo>
                  <a:pt x="1147575" y="803826"/>
                </a:lnTo>
                <a:lnTo>
                  <a:pt x="1148831" y="804197"/>
                </a:lnTo>
                <a:lnTo>
                  <a:pt x="1150086" y="804568"/>
                </a:lnTo>
                <a:lnTo>
                  <a:pt x="1151349" y="804933"/>
                </a:lnTo>
                <a:lnTo>
                  <a:pt x="1152604" y="805304"/>
                </a:lnTo>
                <a:lnTo>
                  <a:pt x="1153860" y="805668"/>
                </a:lnTo>
                <a:lnTo>
                  <a:pt x="1155116" y="806026"/>
                </a:lnTo>
                <a:lnTo>
                  <a:pt x="1156371" y="806384"/>
                </a:lnTo>
                <a:lnTo>
                  <a:pt x="1157634" y="806742"/>
                </a:lnTo>
                <a:lnTo>
                  <a:pt x="1158889" y="807100"/>
                </a:lnTo>
                <a:lnTo>
                  <a:pt x="1160145" y="807451"/>
                </a:lnTo>
                <a:lnTo>
                  <a:pt x="1161400" y="807802"/>
                </a:lnTo>
                <a:lnTo>
                  <a:pt x="1162656" y="808146"/>
                </a:lnTo>
                <a:lnTo>
                  <a:pt x="1163919" y="808490"/>
                </a:lnTo>
                <a:lnTo>
                  <a:pt x="1165174" y="808835"/>
                </a:lnTo>
                <a:lnTo>
                  <a:pt x="1166430" y="809179"/>
                </a:lnTo>
                <a:lnTo>
                  <a:pt x="1167685" y="809516"/>
                </a:lnTo>
                <a:lnTo>
                  <a:pt x="1168941" y="809854"/>
                </a:lnTo>
                <a:lnTo>
                  <a:pt x="1170197" y="810185"/>
                </a:lnTo>
                <a:lnTo>
                  <a:pt x="1171459" y="810522"/>
                </a:lnTo>
                <a:lnTo>
                  <a:pt x="1172715" y="810846"/>
                </a:lnTo>
                <a:lnTo>
                  <a:pt x="1173970" y="811177"/>
                </a:lnTo>
                <a:lnTo>
                  <a:pt x="1175226" y="811501"/>
                </a:lnTo>
                <a:lnTo>
                  <a:pt x="1176482" y="811825"/>
                </a:lnTo>
                <a:lnTo>
                  <a:pt x="1177744" y="812149"/>
                </a:lnTo>
                <a:lnTo>
                  <a:pt x="1179000" y="812466"/>
                </a:lnTo>
                <a:lnTo>
                  <a:pt x="1180255" y="812784"/>
                </a:lnTo>
                <a:lnTo>
                  <a:pt x="1181511" y="813101"/>
                </a:lnTo>
                <a:lnTo>
                  <a:pt x="1182767" y="813412"/>
                </a:lnTo>
                <a:lnTo>
                  <a:pt x="1184029" y="813722"/>
                </a:lnTo>
                <a:lnTo>
                  <a:pt x="1185285" y="814033"/>
                </a:lnTo>
                <a:lnTo>
                  <a:pt x="1186540" y="814343"/>
                </a:lnTo>
                <a:lnTo>
                  <a:pt x="1187796" y="814647"/>
                </a:lnTo>
                <a:lnTo>
                  <a:pt x="1189052" y="814951"/>
                </a:lnTo>
                <a:lnTo>
                  <a:pt x="1190314" y="815248"/>
                </a:lnTo>
                <a:lnTo>
                  <a:pt x="1191570" y="815545"/>
                </a:lnTo>
                <a:lnTo>
                  <a:pt x="1192825" y="815842"/>
                </a:lnTo>
                <a:lnTo>
                  <a:pt x="1194081" y="816139"/>
                </a:lnTo>
                <a:lnTo>
                  <a:pt x="1195337" y="816429"/>
                </a:lnTo>
                <a:lnTo>
                  <a:pt x="1196592" y="816726"/>
                </a:lnTo>
                <a:lnTo>
                  <a:pt x="1197855" y="817010"/>
                </a:lnTo>
                <a:lnTo>
                  <a:pt x="1199110" y="817300"/>
                </a:lnTo>
                <a:lnTo>
                  <a:pt x="1200366" y="817584"/>
                </a:lnTo>
                <a:lnTo>
                  <a:pt x="1201621" y="817867"/>
                </a:lnTo>
                <a:lnTo>
                  <a:pt x="1202877" y="818151"/>
                </a:lnTo>
                <a:lnTo>
                  <a:pt x="1204140" y="818427"/>
                </a:lnTo>
                <a:lnTo>
                  <a:pt x="1205395" y="818711"/>
                </a:lnTo>
                <a:lnTo>
                  <a:pt x="1206651" y="818981"/>
                </a:lnTo>
                <a:lnTo>
                  <a:pt x="1207906" y="819258"/>
                </a:lnTo>
                <a:lnTo>
                  <a:pt x="1209162" y="819528"/>
                </a:lnTo>
                <a:lnTo>
                  <a:pt x="1210424" y="819798"/>
                </a:lnTo>
                <a:lnTo>
                  <a:pt x="1211680" y="820068"/>
                </a:lnTo>
                <a:lnTo>
                  <a:pt x="1212936" y="820338"/>
                </a:lnTo>
                <a:lnTo>
                  <a:pt x="1214191" y="820601"/>
                </a:lnTo>
                <a:lnTo>
                  <a:pt x="1215447" y="820864"/>
                </a:lnTo>
                <a:lnTo>
                  <a:pt x="1216709" y="821128"/>
                </a:lnTo>
                <a:lnTo>
                  <a:pt x="1217965" y="821384"/>
                </a:lnTo>
                <a:lnTo>
                  <a:pt x="1219221" y="821641"/>
                </a:lnTo>
                <a:lnTo>
                  <a:pt x="1220476" y="821897"/>
                </a:lnTo>
                <a:lnTo>
                  <a:pt x="1221732" y="822154"/>
                </a:lnTo>
                <a:lnTo>
                  <a:pt x="1222988" y="822403"/>
                </a:lnTo>
                <a:lnTo>
                  <a:pt x="1224250" y="822660"/>
                </a:lnTo>
                <a:lnTo>
                  <a:pt x="1225506" y="822910"/>
                </a:lnTo>
                <a:lnTo>
                  <a:pt x="1226761" y="823153"/>
                </a:lnTo>
                <a:lnTo>
                  <a:pt x="1228017" y="823403"/>
                </a:lnTo>
                <a:lnTo>
                  <a:pt x="1229273" y="823646"/>
                </a:lnTo>
                <a:lnTo>
                  <a:pt x="1230535" y="823889"/>
                </a:lnTo>
                <a:lnTo>
                  <a:pt x="1231791" y="824132"/>
                </a:lnTo>
                <a:lnTo>
                  <a:pt x="1233046" y="824368"/>
                </a:lnTo>
                <a:lnTo>
                  <a:pt x="1234302" y="824604"/>
                </a:lnTo>
                <a:lnTo>
                  <a:pt x="1235557" y="824841"/>
                </a:lnTo>
                <a:lnTo>
                  <a:pt x="1236820" y="825077"/>
                </a:lnTo>
                <a:lnTo>
                  <a:pt x="1238075" y="825313"/>
                </a:lnTo>
                <a:lnTo>
                  <a:pt x="1239331" y="825543"/>
                </a:lnTo>
                <a:lnTo>
                  <a:pt x="1240587" y="825772"/>
                </a:lnTo>
                <a:lnTo>
                  <a:pt x="1241842" y="826002"/>
                </a:lnTo>
                <a:lnTo>
                  <a:pt x="1243105" y="826224"/>
                </a:lnTo>
                <a:lnTo>
                  <a:pt x="1244360" y="826454"/>
                </a:lnTo>
                <a:lnTo>
                  <a:pt x="1245616" y="826677"/>
                </a:lnTo>
                <a:lnTo>
                  <a:pt x="1246872" y="826900"/>
                </a:lnTo>
                <a:lnTo>
                  <a:pt x="1248127" y="827116"/>
                </a:lnTo>
                <a:lnTo>
                  <a:pt x="1249383" y="827338"/>
                </a:lnTo>
                <a:lnTo>
                  <a:pt x="1250645" y="827554"/>
                </a:lnTo>
                <a:lnTo>
                  <a:pt x="1251901" y="827770"/>
                </a:lnTo>
                <a:lnTo>
                  <a:pt x="1253157" y="827986"/>
                </a:lnTo>
                <a:lnTo>
                  <a:pt x="1254412" y="828196"/>
                </a:lnTo>
                <a:lnTo>
                  <a:pt x="1255668" y="828412"/>
                </a:lnTo>
              </a:path>
            </a:pathLst>
          </a:custGeom>
          <a:noFill/>
          <a:ln w="809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B69D2CB-E724-35C8-0B3E-B813C0B24535}"/>
              </a:ext>
            </a:extLst>
          </p:cNvPr>
          <p:cNvGrpSpPr/>
          <p:nvPr/>
        </p:nvGrpSpPr>
        <p:grpSpPr>
          <a:xfrm>
            <a:off x="8509001" y="3066345"/>
            <a:ext cx="277908" cy="131997"/>
            <a:chOff x="8698422" y="4578513"/>
            <a:chExt cx="277908" cy="131997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B8A2265-85D3-4E05-5F56-1B8D3DD0C539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33A7EB91-7153-80BF-2F22-BAB4C9B85675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A69DF66-C319-F7B7-3AB5-3BA11C9ABD36}"/>
              </a:ext>
            </a:extLst>
          </p:cNvPr>
          <p:cNvGrpSpPr/>
          <p:nvPr/>
        </p:nvGrpSpPr>
        <p:grpSpPr>
          <a:xfrm>
            <a:off x="8635807" y="2945705"/>
            <a:ext cx="24302" cy="221058"/>
            <a:chOff x="8825228" y="4457873"/>
            <a:chExt cx="24302" cy="221058"/>
          </a:xfrm>
        </p:grpSpPr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515B7DB9-1DC3-D441-323C-A5B5E1D23BB4}"/>
                </a:ext>
              </a:extLst>
            </p:cNvPr>
            <p:cNvSpPr/>
            <p:nvPr/>
          </p:nvSpPr>
          <p:spPr>
            <a:xfrm>
              <a:off x="8837379" y="4457873"/>
              <a:ext cx="675" cy="221058"/>
            </a:xfrm>
            <a:custGeom>
              <a:avLst/>
              <a:gdLst>
                <a:gd name="connsiteX0" fmla="*/ 0 w 675"/>
                <a:gd name="connsiteY0" fmla="*/ 0 h 221058"/>
                <a:gd name="connsiteX1" fmla="*/ 0 w 675"/>
                <a:gd name="connsiteY1" fmla="*/ 221058 h 22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221058">
                  <a:moveTo>
                    <a:pt x="0" y="0"/>
                  </a:moveTo>
                  <a:lnTo>
                    <a:pt x="0" y="221058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CA47CE42-D9C1-73E6-267E-67CDAB404F95}"/>
                </a:ext>
              </a:extLst>
            </p:cNvPr>
            <p:cNvSpPr/>
            <p:nvPr/>
          </p:nvSpPr>
          <p:spPr>
            <a:xfrm>
              <a:off x="8825228" y="4654628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EAD5D86-66CB-F9DC-1DCC-FB6E618EE38A}"/>
                </a:ext>
              </a:extLst>
            </p:cNvPr>
            <p:cNvSpPr/>
            <p:nvPr/>
          </p:nvSpPr>
          <p:spPr>
            <a:xfrm>
              <a:off x="8837379" y="4457873"/>
              <a:ext cx="675" cy="196755"/>
            </a:xfrm>
            <a:custGeom>
              <a:avLst/>
              <a:gdLst>
                <a:gd name="connsiteX0" fmla="*/ 0 w 675"/>
                <a:gd name="connsiteY0" fmla="*/ 196755 h 196755"/>
                <a:gd name="connsiteX1" fmla="*/ 0 w 675"/>
                <a:gd name="connsiteY1" fmla="*/ 0 h 19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96755">
                  <a:moveTo>
                    <a:pt x="0" y="196755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E439640-5C04-4719-3B52-1AC4E298A9DF}"/>
              </a:ext>
            </a:extLst>
          </p:cNvPr>
          <p:cNvGrpSpPr/>
          <p:nvPr/>
        </p:nvGrpSpPr>
        <p:grpSpPr>
          <a:xfrm>
            <a:off x="7531241" y="2341330"/>
            <a:ext cx="977759" cy="857013"/>
            <a:chOff x="7720662" y="3853498"/>
            <a:chExt cx="977759" cy="857013"/>
          </a:xfrm>
        </p:grpSpPr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2931854A-DB42-1A8A-D469-5598A4FDC10B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  <a:gd name="connsiteX302" fmla="*/ 0 w 977759"/>
                <a:gd name="connsiteY302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  <a:lnTo>
                    <a:pt x="0" y="857013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F8F1D71-A757-38E8-0F41-A0FF1BCF27F8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F28B1E0-112D-9E34-7D85-F507213BE4D6}"/>
              </a:ext>
            </a:extLst>
          </p:cNvPr>
          <p:cNvGrpSpPr/>
          <p:nvPr/>
        </p:nvGrpSpPr>
        <p:grpSpPr>
          <a:xfrm>
            <a:off x="8051354" y="2514518"/>
            <a:ext cx="245187" cy="80393"/>
            <a:chOff x="8240775" y="4026686"/>
            <a:chExt cx="245187" cy="80393"/>
          </a:xfrm>
        </p:grpSpPr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EF1D0A7E-FA2A-58E3-FC65-43C24306F157}"/>
                </a:ext>
              </a:extLst>
            </p:cNvPr>
            <p:cNvSpPr/>
            <p:nvPr/>
          </p:nvSpPr>
          <p:spPr>
            <a:xfrm>
              <a:off x="8240775" y="4026686"/>
              <a:ext cx="245187" cy="75981"/>
            </a:xfrm>
            <a:custGeom>
              <a:avLst/>
              <a:gdLst>
                <a:gd name="connsiteX0" fmla="*/ 245187 w 245187"/>
                <a:gd name="connsiteY0" fmla="*/ 0 h 75981"/>
                <a:gd name="connsiteX1" fmla="*/ 0 w 245187"/>
                <a:gd name="connsiteY1" fmla="*/ 75981 h 7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87" h="75981">
                  <a:moveTo>
                    <a:pt x="245187" y="0"/>
                  </a:moveTo>
                  <a:lnTo>
                    <a:pt x="0" y="75981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3D909B08-F41A-5E67-D6B2-C2ABB8BC1C69}"/>
                </a:ext>
              </a:extLst>
            </p:cNvPr>
            <p:cNvSpPr/>
            <p:nvPr/>
          </p:nvSpPr>
          <p:spPr>
            <a:xfrm>
              <a:off x="8240775" y="4083866"/>
              <a:ext cx="26813" cy="23213"/>
            </a:xfrm>
            <a:custGeom>
              <a:avLst/>
              <a:gdLst>
                <a:gd name="connsiteX0" fmla="*/ 23216 w 26813"/>
                <a:gd name="connsiteY0" fmla="*/ 11607 h 23213"/>
                <a:gd name="connsiteX1" fmla="*/ 26814 w 26813"/>
                <a:gd name="connsiteY1" fmla="*/ 23214 h 23213"/>
                <a:gd name="connsiteX2" fmla="*/ 0 w 26813"/>
                <a:gd name="connsiteY2" fmla="*/ 18801 h 23213"/>
                <a:gd name="connsiteX3" fmla="*/ 19618 w 26813"/>
                <a:gd name="connsiteY3" fmla="*/ 0 h 2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3" h="23213">
                  <a:moveTo>
                    <a:pt x="23216" y="11607"/>
                  </a:moveTo>
                  <a:lnTo>
                    <a:pt x="26814" y="23214"/>
                  </a:lnTo>
                  <a:lnTo>
                    <a:pt x="0" y="18801"/>
                  </a:lnTo>
                  <a:lnTo>
                    <a:pt x="19618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8EE5B491-0A07-E33C-2178-89C0668446B9}"/>
                </a:ext>
              </a:extLst>
            </p:cNvPr>
            <p:cNvSpPr/>
            <p:nvPr/>
          </p:nvSpPr>
          <p:spPr>
            <a:xfrm>
              <a:off x="8263991" y="4026686"/>
              <a:ext cx="221971" cy="68787"/>
            </a:xfrm>
            <a:custGeom>
              <a:avLst/>
              <a:gdLst>
                <a:gd name="connsiteX0" fmla="*/ 0 w 221971"/>
                <a:gd name="connsiteY0" fmla="*/ 68787 h 68787"/>
                <a:gd name="connsiteX1" fmla="*/ 221971 w 221971"/>
                <a:gd name="connsiteY1" fmla="*/ 0 h 6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71" h="68787">
                  <a:moveTo>
                    <a:pt x="0" y="68787"/>
                  </a:moveTo>
                  <a:lnTo>
                    <a:pt x="221971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5" name="Freeform 294">
            <a:extLst>
              <a:ext uri="{FF2B5EF4-FFF2-40B4-BE49-F238E27FC236}">
                <a16:creationId xmlns:a16="http://schemas.microsoft.com/office/drawing/2014/main" id="{55CA55C4-677C-4589-0292-8A7B58BF8262}"/>
              </a:ext>
            </a:extLst>
          </p:cNvPr>
          <p:cNvSpPr/>
          <p:nvPr/>
        </p:nvSpPr>
        <p:spPr>
          <a:xfrm>
            <a:off x="8632216" y="2859782"/>
            <a:ext cx="31789" cy="25678"/>
          </a:xfrm>
          <a:custGeom>
            <a:avLst/>
            <a:gdLst>
              <a:gd name="connsiteX0" fmla="*/ 31789 w 31789"/>
              <a:gd name="connsiteY0" fmla="*/ 3348 h 25678"/>
              <a:gd name="connsiteX1" fmla="*/ 31627 w 31789"/>
              <a:gd name="connsiteY1" fmla="*/ 4123 h 25678"/>
              <a:gd name="connsiteX2" fmla="*/ 31020 w 31789"/>
              <a:gd name="connsiteY2" fmla="*/ 6087 h 25678"/>
              <a:gd name="connsiteX3" fmla="*/ 29852 w 31789"/>
              <a:gd name="connsiteY3" fmla="*/ 9103 h 25678"/>
              <a:gd name="connsiteX4" fmla="*/ 27975 w 31789"/>
              <a:gd name="connsiteY4" fmla="*/ 12701 h 25678"/>
              <a:gd name="connsiteX5" fmla="*/ 25261 w 31789"/>
              <a:gd name="connsiteY5" fmla="*/ 16658 h 25678"/>
              <a:gd name="connsiteX6" fmla="*/ 24762 w 31789"/>
              <a:gd name="connsiteY6" fmla="*/ 17460 h 25678"/>
              <a:gd name="connsiteX7" fmla="*/ 24708 w 31789"/>
              <a:gd name="connsiteY7" fmla="*/ 18650 h 25678"/>
              <a:gd name="connsiteX8" fmla="*/ 26449 w 31789"/>
              <a:gd name="connsiteY8" fmla="*/ 24405 h 25678"/>
              <a:gd name="connsiteX9" fmla="*/ 26672 w 31789"/>
              <a:gd name="connsiteY9" fmla="*/ 24405 h 25678"/>
              <a:gd name="connsiteX10" fmla="*/ 27253 w 31789"/>
              <a:gd name="connsiteY10" fmla="*/ 24239 h 25678"/>
              <a:gd name="connsiteX11" fmla="*/ 28083 w 31789"/>
              <a:gd name="connsiteY11" fmla="*/ 23824 h 25678"/>
              <a:gd name="connsiteX12" fmla="*/ 28913 w 31789"/>
              <a:gd name="connsiteY12" fmla="*/ 22994 h 25678"/>
              <a:gd name="connsiteX13" fmla="*/ 29636 w 31789"/>
              <a:gd name="connsiteY13" fmla="*/ 21638 h 25678"/>
              <a:gd name="connsiteX14" fmla="*/ 30378 w 31789"/>
              <a:gd name="connsiteY14" fmla="*/ 21085 h 25678"/>
              <a:gd name="connsiteX15" fmla="*/ 31047 w 31789"/>
              <a:gd name="connsiteY15" fmla="*/ 21638 h 25678"/>
              <a:gd name="connsiteX16" fmla="*/ 29663 w 31789"/>
              <a:gd name="connsiteY16" fmla="*/ 24156 h 25678"/>
              <a:gd name="connsiteX17" fmla="*/ 26287 w 31789"/>
              <a:gd name="connsiteY17" fmla="*/ 25679 h 25678"/>
              <a:gd name="connsiteX18" fmla="*/ 23020 w 31789"/>
              <a:gd name="connsiteY18" fmla="*/ 24433 h 25678"/>
              <a:gd name="connsiteX19" fmla="*/ 21137 w 31789"/>
              <a:gd name="connsiteY19" fmla="*/ 20892 h 25678"/>
              <a:gd name="connsiteX20" fmla="*/ 9181 w 31789"/>
              <a:gd name="connsiteY20" fmla="*/ 25679 h 25678"/>
              <a:gd name="connsiteX21" fmla="*/ 2491 w 31789"/>
              <a:gd name="connsiteY21" fmla="*/ 22939 h 25678"/>
              <a:gd name="connsiteX22" fmla="*/ 0 w 31789"/>
              <a:gd name="connsiteY22" fmla="*/ 16076 h 25678"/>
              <a:gd name="connsiteX23" fmla="*/ 2153 w 31789"/>
              <a:gd name="connsiteY23" fmla="*/ 8411 h 25678"/>
              <a:gd name="connsiteX24" fmla="*/ 7885 w 31789"/>
              <a:gd name="connsiteY24" fmla="*/ 2352 h 25678"/>
              <a:gd name="connsiteX25" fmla="*/ 15243 w 31789"/>
              <a:gd name="connsiteY25" fmla="*/ 0 h 25678"/>
              <a:gd name="connsiteX26" fmla="*/ 17842 w 31789"/>
              <a:gd name="connsiteY26" fmla="*/ 360 h 25678"/>
              <a:gd name="connsiteX27" fmla="*/ 20394 w 31789"/>
              <a:gd name="connsiteY27" fmla="*/ 1549 h 25678"/>
              <a:gd name="connsiteX28" fmla="*/ 22601 w 31789"/>
              <a:gd name="connsiteY28" fmla="*/ 3708 h 25678"/>
              <a:gd name="connsiteX29" fmla="*/ 24127 w 31789"/>
              <a:gd name="connsiteY29" fmla="*/ 7056 h 25678"/>
              <a:gd name="connsiteX30" fmla="*/ 24708 w 31789"/>
              <a:gd name="connsiteY30" fmla="*/ 11677 h 25678"/>
              <a:gd name="connsiteX31" fmla="*/ 24708 w 31789"/>
              <a:gd name="connsiteY31" fmla="*/ 15191 h 25678"/>
              <a:gd name="connsiteX32" fmla="*/ 30270 w 31789"/>
              <a:gd name="connsiteY32" fmla="*/ 3957 h 25678"/>
              <a:gd name="connsiteX33" fmla="*/ 30709 w 31789"/>
              <a:gd name="connsiteY33" fmla="*/ 2850 h 25678"/>
              <a:gd name="connsiteX34" fmla="*/ 31101 w 31789"/>
              <a:gd name="connsiteY34" fmla="*/ 2767 h 25678"/>
              <a:gd name="connsiteX35" fmla="*/ 31539 w 31789"/>
              <a:gd name="connsiteY35" fmla="*/ 2933 h 25678"/>
              <a:gd name="connsiteX36" fmla="*/ 31762 w 31789"/>
              <a:gd name="connsiteY36" fmla="*/ 3209 h 25678"/>
              <a:gd name="connsiteX37" fmla="*/ 31789 w 31789"/>
              <a:gd name="connsiteY37" fmla="*/ 3348 h 25678"/>
              <a:gd name="connsiteX38" fmla="*/ 20914 w 31789"/>
              <a:gd name="connsiteY38" fmla="*/ 19425 h 25678"/>
              <a:gd name="connsiteX39" fmla="*/ 20806 w 31789"/>
              <a:gd name="connsiteY39" fmla="*/ 13088 h 25678"/>
              <a:gd name="connsiteX40" fmla="*/ 20806 w 31789"/>
              <a:gd name="connsiteY40" fmla="*/ 11511 h 25678"/>
              <a:gd name="connsiteX41" fmla="*/ 20752 w 31789"/>
              <a:gd name="connsiteY41" fmla="*/ 9823 h 25678"/>
              <a:gd name="connsiteX42" fmla="*/ 20583 w 31789"/>
              <a:gd name="connsiteY42" fmla="*/ 8025 h 25678"/>
              <a:gd name="connsiteX43" fmla="*/ 20306 w 31789"/>
              <a:gd name="connsiteY43" fmla="*/ 6336 h 25678"/>
              <a:gd name="connsiteX44" fmla="*/ 19840 w 31789"/>
              <a:gd name="connsiteY44" fmla="*/ 4704 h 25678"/>
              <a:gd name="connsiteX45" fmla="*/ 19118 w 31789"/>
              <a:gd name="connsiteY45" fmla="*/ 3348 h 25678"/>
              <a:gd name="connsiteX46" fmla="*/ 18153 w 31789"/>
              <a:gd name="connsiteY46" fmla="*/ 2214 h 25678"/>
              <a:gd name="connsiteX47" fmla="*/ 16850 w 31789"/>
              <a:gd name="connsiteY47" fmla="*/ 1522 h 25678"/>
              <a:gd name="connsiteX48" fmla="*/ 15189 w 31789"/>
              <a:gd name="connsiteY48" fmla="*/ 1245 h 25678"/>
              <a:gd name="connsiteX49" fmla="*/ 12867 w 31789"/>
              <a:gd name="connsiteY49" fmla="*/ 1660 h 25678"/>
              <a:gd name="connsiteX50" fmla="*/ 10207 w 31789"/>
              <a:gd name="connsiteY50" fmla="*/ 3292 h 25678"/>
              <a:gd name="connsiteX51" fmla="*/ 7466 w 31789"/>
              <a:gd name="connsiteY51" fmla="*/ 6447 h 25678"/>
              <a:gd name="connsiteX52" fmla="*/ 5171 w 31789"/>
              <a:gd name="connsiteY52" fmla="*/ 12258 h 25678"/>
              <a:gd name="connsiteX53" fmla="*/ 4206 w 31789"/>
              <a:gd name="connsiteY53" fmla="*/ 18235 h 25678"/>
              <a:gd name="connsiteX54" fmla="*/ 5502 w 31789"/>
              <a:gd name="connsiteY54" fmla="*/ 22745 h 25678"/>
              <a:gd name="connsiteX55" fmla="*/ 9296 w 31789"/>
              <a:gd name="connsiteY55" fmla="*/ 24405 h 25678"/>
              <a:gd name="connsiteX56" fmla="*/ 20914 w 31789"/>
              <a:gd name="connsiteY56" fmla="*/ 19425 h 2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89" h="25678">
                <a:moveTo>
                  <a:pt x="31789" y="3348"/>
                </a:moveTo>
                <a:cubicBezTo>
                  <a:pt x="31756" y="3532"/>
                  <a:pt x="31701" y="3791"/>
                  <a:pt x="31627" y="4123"/>
                </a:cubicBezTo>
                <a:cubicBezTo>
                  <a:pt x="31553" y="4437"/>
                  <a:pt x="31350" y="5091"/>
                  <a:pt x="31020" y="6087"/>
                </a:cubicBezTo>
                <a:cubicBezTo>
                  <a:pt x="30689" y="7084"/>
                  <a:pt x="30297" y="8089"/>
                  <a:pt x="29852" y="9103"/>
                </a:cubicBezTo>
                <a:cubicBezTo>
                  <a:pt x="29426" y="10100"/>
                  <a:pt x="28805" y="11299"/>
                  <a:pt x="27975" y="12701"/>
                </a:cubicBezTo>
                <a:cubicBezTo>
                  <a:pt x="27158" y="14084"/>
                  <a:pt x="26254" y="15403"/>
                  <a:pt x="25261" y="16658"/>
                </a:cubicBezTo>
                <a:cubicBezTo>
                  <a:pt x="24985" y="16990"/>
                  <a:pt x="24816" y="17257"/>
                  <a:pt x="24762" y="17460"/>
                </a:cubicBezTo>
                <a:cubicBezTo>
                  <a:pt x="24728" y="17644"/>
                  <a:pt x="24708" y="18041"/>
                  <a:pt x="24708" y="18650"/>
                </a:cubicBezTo>
                <a:cubicBezTo>
                  <a:pt x="24708" y="22487"/>
                  <a:pt x="25288" y="24405"/>
                  <a:pt x="26449" y="24405"/>
                </a:cubicBezTo>
                <a:cubicBezTo>
                  <a:pt x="26510" y="24405"/>
                  <a:pt x="26584" y="24405"/>
                  <a:pt x="26672" y="24405"/>
                </a:cubicBezTo>
                <a:cubicBezTo>
                  <a:pt x="26787" y="24387"/>
                  <a:pt x="26976" y="24332"/>
                  <a:pt x="27253" y="24239"/>
                </a:cubicBezTo>
                <a:cubicBezTo>
                  <a:pt x="27550" y="24129"/>
                  <a:pt x="27827" y="23990"/>
                  <a:pt x="28083" y="23824"/>
                </a:cubicBezTo>
                <a:cubicBezTo>
                  <a:pt x="28340" y="23640"/>
                  <a:pt x="28616" y="23364"/>
                  <a:pt x="28913" y="22994"/>
                </a:cubicBezTo>
                <a:cubicBezTo>
                  <a:pt x="29211" y="22607"/>
                  <a:pt x="29453" y="22155"/>
                  <a:pt x="29636" y="21638"/>
                </a:cubicBezTo>
                <a:cubicBezTo>
                  <a:pt x="29798" y="21269"/>
                  <a:pt x="30048" y="21085"/>
                  <a:pt x="30378" y="21085"/>
                </a:cubicBezTo>
                <a:cubicBezTo>
                  <a:pt x="30824" y="21085"/>
                  <a:pt x="31047" y="21269"/>
                  <a:pt x="31047" y="21638"/>
                </a:cubicBezTo>
                <a:cubicBezTo>
                  <a:pt x="31047" y="22302"/>
                  <a:pt x="30588" y="23142"/>
                  <a:pt x="29663" y="24156"/>
                </a:cubicBezTo>
                <a:cubicBezTo>
                  <a:pt x="28738" y="25171"/>
                  <a:pt x="27617" y="25679"/>
                  <a:pt x="26287" y="25679"/>
                </a:cubicBezTo>
                <a:cubicBezTo>
                  <a:pt x="25012" y="25679"/>
                  <a:pt x="23925" y="25263"/>
                  <a:pt x="23020" y="24433"/>
                </a:cubicBezTo>
                <a:cubicBezTo>
                  <a:pt x="22136" y="23584"/>
                  <a:pt x="21508" y="22404"/>
                  <a:pt x="21137" y="20892"/>
                </a:cubicBezTo>
                <a:cubicBezTo>
                  <a:pt x="17154" y="24083"/>
                  <a:pt x="13171" y="25679"/>
                  <a:pt x="9181" y="25679"/>
                </a:cubicBezTo>
                <a:cubicBezTo>
                  <a:pt x="6379" y="25679"/>
                  <a:pt x="4145" y="24765"/>
                  <a:pt x="2491" y="22939"/>
                </a:cubicBezTo>
                <a:cubicBezTo>
                  <a:pt x="830" y="21094"/>
                  <a:pt x="0" y="18807"/>
                  <a:pt x="0" y="16076"/>
                </a:cubicBezTo>
                <a:cubicBezTo>
                  <a:pt x="0" y="13457"/>
                  <a:pt x="716" y="10902"/>
                  <a:pt x="2153" y="8411"/>
                </a:cubicBezTo>
                <a:cubicBezTo>
                  <a:pt x="3612" y="5921"/>
                  <a:pt x="5522" y="3901"/>
                  <a:pt x="7885" y="2352"/>
                </a:cubicBezTo>
                <a:cubicBezTo>
                  <a:pt x="10268" y="784"/>
                  <a:pt x="12718" y="0"/>
                  <a:pt x="15243" y="0"/>
                </a:cubicBezTo>
                <a:cubicBezTo>
                  <a:pt x="16127" y="0"/>
                  <a:pt x="16998" y="120"/>
                  <a:pt x="17842" y="360"/>
                </a:cubicBezTo>
                <a:cubicBezTo>
                  <a:pt x="18693" y="581"/>
                  <a:pt x="19543" y="978"/>
                  <a:pt x="20394" y="1549"/>
                </a:cubicBezTo>
                <a:cubicBezTo>
                  <a:pt x="21238" y="2121"/>
                  <a:pt x="21974" y="2841"/>
                  <a:pt x="22601" y="3708"/>
                </a:cubicBezTo>
                <a:cubicBezTo>
                  <a:pt x="23229" y="4575"/>
                  <a:pt x="23742" y="5691"/>
                  <a:pt x="24127" y="7056"/>
                </a:cubicBezTo>
                <a:cubicBezTo>
                  <a:pt x="24512" y="8421"/>
                  <a:pt x="24708" y="9961"/>
                  <a:pt x="24708" y="11677"/>
                </a:cubicBezTo>
                <a:lnTo>
                  <a:pt x="24708" y="15191"/>
                </a:lnTo>
                <a:cubicBezTo>
                  <a:pt x="27145" y="12111"/>
                  <a:pt x="28994" y="8366"/>
                  <a:pt x="30270" y="3957"/>
                </a:cubicBezTo>
                <a:cubicBezTo>
                  <a:pt x="30453" y="3292"/>
                  <a:pt x="30601" y="2924"/>
                  <a:pt x="30709" y="2850"/>
                </a:cubicBezTo>
                <a:cubicBezTo>
                  <a:pt x="30783" y="2795"/>
                  <a:pt x="30918" y="2767"/>
                  <a:pt x="31101" y="2767"/>
                </a:cubicBezTo>
                <a:cubicBezTo>
                  <a:pt x="31283" y="2767"/>
                  <a:pt x="31432" y="2823"/>
                  <a:pt x="31539" y="2933"/>
                </a:cubicBezTo>
                <a:cubicBezTo>
                  <a:pt x="31668" y="3025"/>
                  <a:pt x="31742" y="3117"/>
                  <a:pt x="31762" y="3209"/>
                </a:cubicBezTo>
                <a:lnTo>
                  <a:pt x="31789" y="3348"/>
                </a:lnTo>
                <a:moveTo>
                  <a:pt x="20914" y="19425"/>
                </a:moveTo>
                <a:cubicBezTo>
                  <a:pt x="20839" y="18779"/>
                  <a:pt x="20806" y="16667"/>
                  <a:pt x="20806" y="13088"/>
                </a:cubicBezTo>
                <a:cubicBezTo>
                  <a:pt x="20806" y="12406"/>
                  <a:pt x="20806" y="11880"/>
                  <a:pt x="20806" y="11511"/>
                </a:cubicBezTo>
                <a:cubicBezTo>
                  <a:pt x="20806" y="11123"/>
                  <a:pt x="20786" y="10561"/>
                  <a:pt x="20752" y="9823"/>
                </a:cubicBezTo>
                <a:cubicBezTo>
                  <a:pt x="20718" y="9085"/>
                  <a:pt x="20657" y="8486"/>
                  <a:pt x="20583" y="8025"/>
                </a:cubicBezTo>
                <a:cubicBezTo>
                  <a:pt x="20529" y="7564"/>
                  <a:pt x="20435" y="7001"/>
                  <a:pt x="20306" y="6336"/>
                </a:cubicBezTo>
                <a:cubicBezTo>
                  <a:pt x="20178" y="5673"/>
                  <a:pt x="20023" y="5129"/>
                  <a:pt x="19840" y="4704"/>
                </a:cubicBezTo>
                <a:cubicBezTo>
                  <a:pt x="19658" y="4279"/>
                  <a:pt x="19415" y="3828"/>
                  <a:pt x="19118" y="3348"/>
                </a:cubicBezTo>
                <a:cubicBezTo>
                  <a:pt x="18841" y="2868"/>
                  <a:pt x="18524" y="2490"/>
                  <a:pt x="18153" y="2214"/>
                </a:cubicBezTo>
                <a:cubicBezTo>
                  <a:pt x="17802" y="1937"/>
                  <a:pt x="17370" y="1706"/>
                  <a:pt x="16850" y="1522"/>
                </a:cubicBezTo>
                <a:cubicBezTo>
                  <a:pt x="16350" y="1337"/>
                  <a:pt x="15797" y="1245"/>
                  <a:pt x="15189" y="1245"/>
                </a:cubicBezTo>
                <a:cubicBezTo>
                  <a:pt x="14433" y="1245"/>
                  <a:pt x="13657" y="1383"/>
                  <a:pt x="12867" y="1660"/>
                </a:cubicBezTo>
                <a:cubicBezTo>
                  <a:pt x="12091" y="1919"/>
                  <a:pt x="11199" y="2463"/>
                  <a:pt x="10207" y="3292"/>
                </a:cubicBezTo>
                <a:cubicBezTo>
                  <a:pt x="9215" y="4104"/>
                  <a:pt x="8297" y="5156"/>
                  <a:pt x="7466" y="6447"/>
                </a:cubicBezTo>
                <a:cubicBezTo>
                  <a:pt x="6602" y="7812"/>
                  <a:pt x="5839" y="9749"/>
                  <a:pt x="5171" y="12258"/>
                </a:cubicBezTo>
                <a:cubicBezTo>
                  <a:pt x="4530" y="14748"/>
                  <a:pt x="4206" y="16741"/>
                  <a:pt x="4206" y="18235"/>
                </a:cubicBezTo>
                <a:cubicBezTo>
                  <a:pt x="4206" y="20117"/>
                  <a:pt x="4638" y="21620"/>
                  <a:pt x="5502" y="22745"/>
                </a:cubicBezTo>
                <a:cubicBezTo>
                  <a:pt x="6373" y="23852"/>
                  <a:pt x="7635" y="24405"/>
                  <a:pt x="9296" y="24405"/>
                </a:cubicBezTo>
                <a:cubicBezTo>
                  <a:pt x="13258" y="24405"/>
                  <a:pt x="17133" y="22745"/>
                  <a:pt x="20914" y="19425"/>
                </a:cubicBezTo>
                <a:close/>
              </a:path>
            </a:pathLst>
          </a:custGeom>
          <a:solidFill>
            <a:srgbClr val="000000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0F52C38-4EB7-6FCE-94F9-16C3734343A7}"/>
              </a:ext>
            </a:extLst>
          </p:cNvPr>
          <p:cNvGrpSpPr/>
          <p:nvPr/>
        </p:nvGrpSpPr>
        <p:grpSpPr>
          <a:xfrm>
            <a:off x="8227009" y="2419169"/>
            <a:ext cx="134961" cy="38378"/>
            <a:chOff x="8416430" y="3931337"/>
            <a:chExt cx="134961" cy="38378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19A2B30-E3ED-3A5D-E710-95B720AAF672}"/>
                </a:ext>
              </a:extLst>
            </p:cNvPr>
            <p:cNvSpPr/>
            <p:nvPr/>
          </p:nvSpPr>
          <p:spPr>
            <a:xfrm>
              <a:off x="8416430" y="3931337"/>
              <a:ext cx="18706" cy="37742"/>
            </a:xfrm>
            <a:custGeom>
              <a:avLst/>
              <a:gdLst>
                <a:gd name="connsiteX0" fmla="*/ 0 w 18706"/>
                <a:gd name="connsiteY0" fmla="*/ 5396 h 37742"/>
                <a:gd name="connsiteX1" fmla="*/ 0 w 18706"/>
                <a:gd name="connsiteY1" fmla="*/ 3624 h 37742"/>
                <a:gd name="connsiteX2" fmla="*/ 10322 w 18706"/>
                <a:gd name="connsiteY2" fmla="*/ 0 h 37742"/>
                <a:gd name="connsiteX3" fmla="*/ 11456 w 18706"/>
                <a:gd name="connsiteY3" fmla="*/ 221 h 37742"/>
                <a:gd name="connsiteX4" fmla="*/ 11625 w 18706"/>
                <a:gd name="connsiteY4" fmla="*/ 1466 h 37742"/>
                <a:gd name="connsiteX5" fmla="*/ 11625 w 18706"/>
                <a:gd name="connsiteY5" fmla="*/ 33260 h 37742"/>
                <a:gd name="connsiteX6" fmla="*/ 12455 w 18706"/>
                <a:gd name="connsiteY6" fmla="*/ 35474 h 37742"/>
                <a:gd name="connsiteX7" fmla="*/ 16904 w 18706"/>
                <a:gd name="connsiteY7" fmla="*/ 36000 h 37742"/>
                <a:gd name="connsiteX8" fmla="*/ 18706 w 18706"/>
                <a:gd name="connsiteY8" fmla="*/ 36000 h 37742"/>
                <a:gd name="connsiteX9" fmla="*/ 18706 w 18706"/>
                <a:gd name="connsiteY9" fmla="*/ 37743 h 37742"/>
                <a:gd name="connsiteX10" fmla="*/ 9519 w 18706"/>
                <a:gd name="connsiteY10" fmla="*/ 37577 h 37742"/>
                <a:gd name="connsiteX11" fmla="*/ 358 w 18706"/>
                <a:gd name="connsiteY11" fmla="*/ 37743 h 37742"/>
                <a:gd name="connsiteX12" fmla="*/ 358 w 18706"/>
                <a:gd name="connsiteY12" fmla="*/ 36000 h 37742"/>
                <a:gd name="connsiteX13" fmla="*/ 2160 w 18706"/>
                <a:gd name="connsiteY13" fmla="*/ 36000 h 37742"/>
                <a:gd name="connsiteX14" fmla="*/ 6589 w 18706"/>
                <a:gd name="connsiteY14" fmla="*/ 35502 h 37742"/>
                <a:gd name="connsiteX15" fmla="*/ 7446 w 18706"/>
                <a:gd name="connsiteY15" fmla="*/ 33260 h 37742"/>
                <a:gd name="connsiteX16" fmla="*/ 7446 w 18706"/>
                <a:gd name="connsiteY16" fmla="*/ 3901 h 37742"/>
                <a:gd name="connsiteX17" fmla="*/ 0 w 18706"/>
                <a:gd name="connsiteY17" fmla="*/ 5396 h 3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06" h="37742">
                  <a:moveTo>
                    <a:pt x="0" y="5396"/>
                  </a:moveTo>
                  <a:lnTo>
                    <a:pt x="0" y="3624"/>
                  </a:lnTo>
                  <a:cubicBezTo>
                    <a:pt x="4536" y="3624"/>
                    <a:pt x="7979" y="2416"/>
                    <a:pt x="10322" y="0"/>
                  </a:cubicBezTo>
                  <a:cubicBezTo>
                    <a:pt x="10963" y="0"/>
                    <a:pt x="11341" y="74"/>
                    <a:pt x="11456" y="221"/>
                  </a:cubicBezTo>
                  <a:cubicBezTo>
                    <a:pt x="11571" y="369"/>
                    <a:pt x="11625" y="784"/>
                    <a:pt x="11625" y="1466"/>
                  </a:cubicBezTo>
                  <a:lnTo>
                    <a:pt x="11625" y="33260"/>
                  </a:lnTo>
                  <a:cubicBezTo>
                    <a:pt x="11625" y="34386"/>
                    <a:pt x="11901" y="35123"/>
                    <a:pt x="12455" y="35474"/>
                  </a:cubicBezTo>
                  <a:cubicBezTo>
                    <a:pt x="13009" y="35824"/>
                    <a:pt x="14494" y="36000"/>
                    <a:pt x="16904" y="36000"/>
                  </a:cubicBezTo>
                  <a:lnTo>
                    <a:pt x="18706" y="36000"/>
                  </a:lnTo>
                  <a:lnTo>
                    <a:pt x="18706" y="37743"/>
                  </a:lnTo>
                  <a:cubicBezTo>
                    <a:pt x="17376" y="37632"/>
                    <a:pt x="14318" y="37577"/>
                    <a:pt x="9519" y="37577"/>
                  </a:cubicBezTo>
                  <a:cubicBezTo>
                    <a:pt x="4719" y="37577"/>
                    <a:pt x="1667" y="37632"/>
                    <a:pt x="358" y="37743"/>
                  </a:cubicBezTo>
                  <a:lnTo>
                    <a:pt x="358" y="36000"/>
                  </a:lnTo>
                  <a:lnTo>
                    <a:pt x="2160" y="36000"/>
                  </a:lnTo>
                  <a:cubicBezTo>
                    <a:pt x="4543" y="36000"/>
                    <a:pt x="6015" y="35834"/>
                    <a:pt x="6589" y="35502"/>
                  </a:cubicBezTo>
                  <a:cubicBezTo>
                    <a:pt x="7163" y="35151"/>
                    <a:pt x="7446" y="34404"/>
                    <a:pt x="7446" y="33260"/>
                  </a:cubicBezTo>
                  <a:lnTo>
                    <a:pt x="7446" y="3901"/>
                  </a:lnTo>
                  <a:cubicBezTo>
                    <a:pt x="5468" y="4898"/>
                    <a:pt x="2991" y="5396"/>
                    <a:pt x="0" y="539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AEA624E-1B0B-D137-27DF-E336C744177F}"/>
                </a:ext>
              </a:extLst>
            </p:cNvPr>
            <p:cNvSpPr/>
            <p:nvPr/>
          </p:nvSpPr>
          <p:spPr>
            <a:xfrm>
              <a:off x="8460215" y="3953777"/>
              <a:ext cx="37743" cy="2268"/>
            </a:xfrm>
            <a:custGeom>
              <a:avLst/>
              <a:gdLst>
                <a:gd name="connsiteX0" fmla="*/ 37413 w 37743"/>
                <a:gd name="connsiteY0" fmla="*/ 332 h 2268"/>
                <a:gd name="connsiteX1" fmla="*/ 37743 w 37743"/>
                <a:gd name="connsiteY1" fmla="*/ 1135 h 2268"/>
                <a:gd name="connsiteX2" fmla="*/ 37413 w 37743"/>
                <a:gd name="connsiteY2" fmla="*/ 1937 h 2268"/>
                <a:gd name="connsiteX3" fmla="*/ 36609 w 37743"/>
                <a:gd name="connsiteY3" fmla="*/ 2269 h 2268"/>
                <a:gd name="connsiteX4" fmla="*/ 1134 w 37743"/>
                <a:gd name="connsiteY4" fmla="*/ 2269 h 2268"/>
                <a:gd name="connsiteX5" fmla="*/ 331 w 37743"/>
                <a:gd name="connsiteY5" fmla="*/ 1937 h 2268"/>
                <a:gd name="connsiteX6" fmla="*/ 0 w 37743"/>
                <a:gd name="connsiteY6" fmla="*/ 1135 h 2268"/>
                <a:gd name="connsiteX7" fmla="*/ 331 w 37743"/>
                <a:gd name="connsiteY7" fmla="*/ 332 h 2268"/>
                <a:gd name="connsiteX8" fmla="*/ 1134 w 37743"/>
                <a:gd name="connsiteY8" fmla="*/ 0 h 2268"/>
                <a:gd name="connsiteX9" fmla="*/ 36609 w 37743"/>
                <a:gd name="connsiteY9" fmla="*/ 0 h 2268"/>
                <a:gd name="connsiteX10" fmla="*/ 37413 w 37743"/>
                <a:gd name="connsiteY10" fmla="*/ 332 h 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43" h="2268">
                  <a:moveTo>
                    <a:pt x="37413" y="332"/>
                  </a:moveTo>
                  <a:cubicBezTo>
                    <a:pt x="37635" y="554"/>
                    <a:pt x="37743" y="821"/>
                    <a:pt x="37743" y="1135"/>
                  </a:cubicBezTo>
                  <a:cubicBezTo>
                    <a:pt x="37743" y="1448"/>
                    <a:pt x="37635" y="1715"/>
                    <a:pt x="37413" y="1937"/>
                  </a:cubicBezTo>
                  <a:cubicBezTo>
                    <a:pt x="37190" y="2158"/>
                    <a:pt x="36927" y="2269"/>
                    <a:pt x="36609" y="2269"/>
                  </a:cubicBezTo>
                  <a:lnTo>
                    <a:pt x="1134" y="2269"/>
                  </a:lnTo>
                  <a:cubicBezTo>
                    <a:pt x="824" y="2269"/>
                    <a:pt x="554" y="2158"/>
                    <a:pt x="331" y="1937"/>
                  </a:cubicBezTo>
                  <a:cubicBezTo>
                    <a:pt x="108" y="1715"/>
                    <a:pt x="0" y="1448"/>
                    <a:pt x="0" y="1135"/>
                  </a:cubicBezTo>
                  <a:cubicBezTo>
                    <a:pt x="0" y="821"/>
                    <a:pt x="108" y="554"/>
                    <a:pt x="331" y="332"/>
                  </a:cubicBezTo>
                  <a:cubicBezTo>
                    <a:pt x="554" y="111"/>
                    <a:pt x="824" y="0"/>
                    <a:pt x="1134" y="0"/>
                  </a:cubicBezTo>
                  <a:lnTo>
                    <a:pt x="36609" y="0"/>
                  </a:lnTo>
                  <a:cubicBezTo>
                    <a:pt x="36927" y="0"/>
                    <a:pt x="37190" y="111"/>
                    <a:pt x="37413" y="332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48E41C8-8337-5521-8AA1-25168C1FAE06}"/>
                </a:ext>
              </a:extLst>
            </p:cNvPr>
            <p:cNvSpPr/>
            <p:nvPr/>
          </p:nvSpPr>
          <p:spPr>
            <a:xfrm>
              <a:off x="8519595" y="3944037"/>
              <a:ext cx="31796" cy="25678"/>
            </a:xfrm>
            <a:custGeom>
              <a:avLst/>
              <a:gdLst>
                <a:gd name="connsiteX0" fmla="*/ 31796 w 31796"/>
                <a:gd name="connsiteY0" fmla="*/ 3348 h 25678"/>
                <a:gd name="connsiteX1" fmla="*/ 31627 w 31796"/>
                <a:gd name="connsiteY1" fmla="*/ 4123 h 25678"/>
                <a:gd name="connsiteX2" fmla="*/ 31020 w 31796"/>
                <a:gd name="connsiteY2" fmla="*/ 6087 h 25678"/>
                <a:gd name="connsiteX3" fmla="*/ 29859 w 31796"/>
                <a:gd name="connsiteY3" fmla="*/ 9103 h 25678"/>
                <a:gd name="connsiteX4" fmla="*/ 27975 w 31796"/>
                <a:gd name="connsiteY4" fmla="*/ 12701 h 25678"/>
                <a:gd name="connsiteX5" fmla="*/ 25261 w 31796"/>
                <a:gd name="connsiteY5" fmla="*/ 16657 h 25678"/>
                <a:gd name="connsiteX6" fmla="*/ 24768 w 31796"/>
                <a:gd name="connsiteY6" fmla="*/ 17460 h 25678"/>
                <a:gd name="connsiteX7" fmla="*/ 24708 w 31796"/>
                <a:gd name="connsiteY7" fmla="*/ 18650 h 25678"/>
                <a:gd name="connsiteX8" fmla="*/ 26456 w 31796"/>
                <a:gd name="connsiteY8" fmla="*/ 24405 h 25678"/>
                <a:gd name="connsiteX9" fmla="*/ 26672 w 31796"/>
                <a:gd name="connsiteY9" fmla="*/ 24405 h 25678"/>
                <a:gd name="connsiteX10" fmla="*/ 27260 w 31796"/>
                <a:gd name="connsiteY10" fmla="*/ 24239 h 25678"/>
                <a:gd name="connsiteX11" fmla="*/ 28090 w 31796"/>
                <a:gd name="connsiteY11" fmla="*/ 23825 h 25678"/>
                <a:gd name="connsiteX12" fmla="*/ 28920 w 31796"/>
                <a:gd name="connsiteY12" fmla="*/ 22994 h 25678"/>
                <a:gd name="connsiteX13" fmla="*/ 29636 w 31796"/>
                <a:gd name="connsiteY13" fmla="*/ 21638 h 25678"/>
                <a:gd name="connsiteX14" fmla="*/ 30385 w 31796"/>
                <a:gd name="connsiteY14" fmla="*/ 21085 h 25678"/>
                <a:gd name="connsiteX15" fmla="*/ 31047 w 31796"/>
                <a:gd name="connsiteY15" fmla="*/ 21638 h 25678"/>
                <a:gd name="connsiteX16" fmla="*/ 29663 w 31796"/>
                <a:gd name="connsiteY16" fmla="*/ 24156 h 25678"/>
                <a:gd name="connsiteX17" fmla="*/ 26287 w 31796"/>
                <a:gd name="connsiteY17" fmla="*/ 25678 h 25678"/>
                <a:gd name="connsiteX18" fmla="*/ 23020 w 31796"/>
                <a:gd name="connsiteY18" fmla="*/ 24433 h 25678"/>
                <a:gd name="connsiteX19" fmla="*/ 21143 w 31796"/>
                <a:gd name="connsiteY19" fmla="*/ 20892 h 25678"/>
                <a:gd name="connsiteX20" fmla="*/ 9188 w 31796"/>
                <a:gd name="connsiteY20" fmla="*/ 25678 h 25678"/>
                <a:gd name="connsiteX21" fmla="*/ 2491 w 31796"/>
                <a:gd name="connsiteY21" fmla="*/ 22939 h 25678"/>
                <a:gd name="connsiteX22" fmla="*/ 0 w 31796"/>
                <a:gd name="connsiteY22" fmla="*/ 16077 h 25678"/>
                <a:gd name="connsiteX23" fmla="*/ 2160 w 31796"/>
                <a:gd name="connsiteY23" fmla="*/ 8412 h 25678"/>
                <a:gd name="connsiteX24" fmla="*/ 7885 w 31796"/>
                <a:gd name="connsiteY24" fmla="*/ 2352 h 25678"/>
                <a:gd name="connsiteX25" fmla="*/ 15250 w 31796"/>
                <a:gd name="connsiteY25" fmla="*/ 0 h 25678"/>
                <a:gd name="connsiteX26" fmla="*/ 17849 w 31796"/>
                <a:gd name="connsiteY26" fmla="*/ 360 h 25678"/>
                <a:gd name="connsiteX27" fmla="*/ 20394 w 31796"/>
                <a:gd name="connsiteY27" fmla="*/ 1549 h 25678"/>
                <a:gd name="connsiteX28" fmla="*/ 22608 w 31796"/>
                <a:gd name="connsiteY28" fmla="*/ 3708 h 25678"/>
                <a:gd name="connsiteX29" fmla="*/ 24127 w 31796"/>
                <a:gd name="connsiteY29" fmla="*/ 7056 h 25678"/>
                <a:gd name="connsiteX30" fmla="*/ 24708 w 31796"/>
                <a:gd name="connsiteY30" fmla="*/ 11677 h 25678"/>
                <a:gd name="connsiteX31" fmla="*/ 24708 w 31796"/>
                <a:gd name="connsiteY31" fmla="*/ 15191 h 25678"/>
                <a:gd name="connsiteX32" fmla="*/ 30270 w 31796"/>
                <a:gd name="connsiteY32" fmla="*/ 3957 h 25678"/>
                <a:gd name="connsiteX33" fmla="*/ 30716 w 31796"/>
                <a:gd name="connsiteY33" fmla="*/ 2850 h 25678"/>
                <a:gd name="connsiteX34" fmla="*/ 31101 w 31796"/>
                <a:gd name="connsiteY34" fmla="*/ 2767 h 25678"/>
                <a:gd name="connsiteX35" fmla="*/ 31546 w 31796"/>
                <a:gd name="connsiteY35" fmla="*/ 2933 h 25678"/>
                <a:gd name="connsiteX36" fmla="*/ 31769 w 31796"/>
                <a:gd name="connsiteY36" fmla="*/ 3210 h 25678"/>
                <a:gd name="connsiteX37" fmla="*/ 31796 w 31796"/>
                <a:gd name="connsiteY37" fmla="*/ 3348 h 25678"/>
                <a:gd name="connsiteX38" fmla="*/ 20921 w 31796"/>
                <a:gd name="connsiteY38" fmla="*/ 19425 h 25678"/>
                <a:gd name="connsiteX39" fmla="*/ 20813 w 31796"/>
                <a:gd name="connsiteY39" fmla="*/ 13088 h 25678"/>
                <a:gd name="connsiteX40" fmla="*/ 20813 w 31796"/>
                <a:gd name="connsiteY40" fmla="*/ 11511 h 25678"/>
                <a:gd name="connsiteX41" fmla="*/ 20752 w 31796"/>
                <a:gd name="connsiteY41" fmla="*/ 9823 h 25678"/>
                <a:gd name="connsiteX42" fmla="*/ 20590 w 31796"/>
                <a:gd name="connsiteY42" fmla="*/ 8025 h 25678"/>
                <a:gd name="connsiteX43" fmla="*/ 20313 w 31796"/>
                <a:gd name="connsiteY43" fmla="*/ 6336 h 25678"/>
                <a:gd name="connsiteX44" fmla="*/ 19840 w 31796"/>
                <a:gd name="connsiteY44" fmla="*/ 4704 h 25678"/>
                <a:gd name="connsiteX45" fmla="*/ 19118 w 31796"/>
                <a:gd name="connsiteY45" fmla="*/ 3348 h 25678"/>
                <a:gd name="connsiteX46" fmla="*/ 18153 w 31796"/>
                <a:gd name="connsiteY46" fmla="*/ 2214 h 25678"/>
                <a:gd name="connsiteX47" fmla="*/ 16850 w 31796"/>
                <a:gd name="connsiteY47" fmla="*/ 1522 h 25678"/>
                <a:gd name="connsiteX48" fmla="*/ 15189 w 31796"/>
                <a:gd name="connsiteY48" fmla="*/ 1245 h 25678"/>
                <a:gd name="connsiteX49" fmla="*/ 12867 w 31796"/>
                <a:gd name="connsiteY49" fmla="*/ 1660 h 25678"/>
                <a:gd name="connsiteX50" fmla="*/ 10214 w 31796"/>
                <a:gd name="connsiteY50" fmla="*/ 3293 h 25678"/>
                <a:gd name="connsiteX51" fmla="*/ 7473 w 31796"/>
                <a:gd name="connsiteY51" fmla="*/ 6447 h 25678"/>
                <a:gd name="connsiteX52" fmla="*/ 5178 w 31796"/>
                <a:gd name="connsiteY52" fmla="*/ 12258 h 25678"/>
                <a:gd name="connsiteX53" fmla="*/ 4206 w 31796"/>
                <a:gd name="connsiteY53" fmla="*/ 18235 h 25678"/>
                <a:gd name="connsiteX54" fmla="*/ 5509 w 31796"/>
                <a:gd name="connsiteY54" fmla="*/ 22745 h 25678"/>
                <a:gd name="connsiteX55" fmla="*/ 9296 w 31796"/>
                <a:gd name="connsiteY55" fmla="*/ 24405 h 25678"/>
                <a:gd name="connsiteX56" fmla="*/ 20921 w 31796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6" h="25678">
                  <a:moveTo>
                    <a:pt x="31796" y="3348"/>
                  </a:moveTo>
                  <a:cubicBezTo>
                    <a:pt x="31762" y="3533"/>
                    <a:pt x="31701" y="3791"/>
                    <a:pt x="31627" y="4123"/>
                  </a:cubicBezTo>
                  <a:cubicBezTo>
                    <a:pt x="31553" y="4437"/>
                    <a:pt x="31350" y="5091"/>
                    <a:pt x="31020" y="6087"/>
                  </a:cubicBezTo>
                  <a:cubicBezTo>
                    <a:pt x="30689" y="7084"/>
                    <a:pt x="30297" y="8089"/>
                    <a:pt x="29859" y="9103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5" y="14084"/>
                    <a:pt x="26260" y="15403"/>
                    <a:pt x="25261" y="16657"/>
                  </a:cubicBezTo>
                  <a:cubicBezTo>
                    <a:pt x="24985" y="16990"/>
                    <a:pt x="24823" y="17257"/>
                    <a:pt x="24768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56" y="24405"/>
                  </a:cubicBezTo>
                  <a:cubicBezTo>
                    <a:pt x="26510" y="24405"/>
                    <a:pt x="26584" y="24405"/>
                    <a:pt x="26672" y="24405"/>
                  </a:cubicBezTo>
                  <a:cubicBezTo>
                    <a:pt x="26787" y="24387"/>
                    <a:pt x="26983" y="24332"/>
                    <a:pt x="27260" y="24239"/>
                  </a:cubicBezTo>
                  <a:cubicBezTo>
                    <a:pt x="27550" y="24129"/>
                    <a:pt x="27827" y="23990"/>
                    <a:pt x="28090" y="23825"/>
                  </a:cubicBezTo>
                  <a:cubicBezTo>
                    <a:pt x="28346" y="23640"/>
                    <a:pt x="28623" y="23364"/>
                    <a:pt x="28920" y="22994"/>
                  </a:cubicBezTo>
                  <a:cubicBezTo>
                    <a:pt x="29211" y="22607"/>
                    <a:pt x="29454" y="22155"/>
                    <a:pt x="29636" y="21638"/>
                  </a:cubicBezTo>
                  <a:cubicBezTo>
                    <a:pt x="29805" y="21270"/>
                    <a:pt x="30054" y="21085"/>
                    <a:pt x="30385" y="21085"/>
                  </a:cubicBezTo>
                  <a:cubicBezTo>
                    <a:pt x="30824" y="21085"/>
                    <a:pt x="31047" y="21270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7" y="25678"/>
                    <a:pt x="26287" y="25678"/>
                  </a:cubicBezTo>
                  <a:cubicBezTo>
                    <a:pt x="25012" y="25678"/>
                    <a:pt x="23925" y="25263"/>
                    <a:pt x="23020" y="24433"/>
                  </a:cubicBezTo>
                  <a:cubicBezTo>
                    <a:pt x="22136" y="23584"/>
                    <a:pt x="21515" y="22404"/>
                    <a:pt x="21143" y="20892"/>
                  </a:cubicBezTo>
                  <a:cubicBezTo>
                    <a:pt x="17154" y="24083"/>
                    <a:pt x="13171" y="25678"/>
                    <a:pt x="9188" y="25678"/>
                  </a:cubicBezTo>
                  <a:cubicBezTo>
                    <a:pt x="6386" y="25678"/>
                    <a:pt x="4152" y="24765"/>
                    <a:pt x="2491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7"/>
                    <a:pt x="722" y="10902"/>
                    <a:pt x="2160" y="8412"/>
                  </a:cubicBezTo>
                  <a:cubicBezTo>
                    <a:pt x="3618" y="5922"/>
                    <a:pt x="5529" y="3901"/>
                    <a:pt x="7885" y="2352"/>
                  </a:cubicBezTo>
                  <a:cubicBezTo>
                    <a:pt x="10268" y="784"/>
                    <a:pt x="12718" y="0"/>
                    <a:pt x="15250" y="0"/>
                  </a:cubicBezTo>
                  <a:cubicBezTo>
                    <a:pt x="16134" y="0"/>
                    <a:pt x="16998" y="120"/>
                    <a:pt x="17849" y="360"/>
                  </a:cubicBezTo>
                  <a:cubicBezTo>
                    <a:pt x="18693" y="581"/>
                    <a:pt x="19543" y="978"/>
                    <a:pt x="20394" y="1549"/>
                  </a:cubicBezTo>
                  <a:cubicBezTo>
                    <a:pt x="21245" y="2121"/>
                    <a:pt x="21980" y="2841"/>
                    <a:pt x="22608" y="3708"/>
                  </a:cubicBezTo>
                  <a:cubicBezTo>
                    <a:pt x="23236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1"/>
                    <a:pt x="29001" y="8366"/>
                    <a:pt x="30270" y="3957"/>
                  </a:cubicBezTo>
                  <a:cubicBezTo>
                    <a:pt x="30453" y="3293"/>
                    <a:pt x="30601" y="2924"/>
                    <a:pt x="30716" y="2850"/>
                  </a:cubicBezTo>
                  <a:cubicBezTo>
                    <a:pt x="30790" y="2795"/>
                    <a:pt x="30918" y="2767"/>
                    <a:pt x="31101" y="2767"/>
                  </a:cubicBezTo>
                  <a:cubicBezTo>
                    <a:pt x="31283" y="2767"/>
                    <a:pt x="31431" y="2822"/>
                    <a:pt x="31546" y="2933"/>
                  </a:cubicBezTo>
                  <a:cubicBezTo>
                    <a:pt x="31675" y="3026"/>
                    <a:pt x="31749" y="3117"/>
                    <a:pt x="31769" y="3210"/>
                  </a:cubicBezTo>
                  <a:lnTo>
                    <a:pt x="31796" y="3348"/>
                  </a:lnTo>
                  <a:moveTo>
                    <a:pt x="20921" y="19425"/>
                  </a:moveTo>
                  <a:cubicBezTo>
                    <a:pt x="20846" y="18779"/>
                    <a:pt x="20813" y="16667"/>
                    <a:pt x="20813" y="13088"/>
                  </a:cubicBezTo>
                  <a:cubicBezTo>
                    <a:pt x="20813" y="12406"/>
                    <a:pt x="20813" y="11880"/>
                    <a:pt x="20813" y="11511"/>
                  </a:cubicBezTo>
                  <a:cubicBezTo>
                    <a:pt x="20813" y="11124"/>
                    <a:pt x="20792" y="10561"/>
                    <a:pt x="20752" y="9823"/>
                  </a:cubicBezTo>
                  <a:cubicBezTo>
                    <a:pt x="20718" y="9085"/>
                    <a:pt x="20664" y="8486"/>
                    <a:pt x="20590" y="8025"/>
                  </a:cubicBezTo>
                  <a:cubicBezTo>
                    <a:pt x="20529" y="7564"/>
                    <a:pt x="20441" y="7001"/>
                    <a:pt x="20313" y="6336"/>
                  </a:cubicBezTo>
                  <a:cubicBezTo>
                    <a:pt x="20185" y="5673"/>
                    <a:pt x="20023" y="5129"/>
                    <a:pt x="19840" y="4704"/>
                  </a:cubicBezTo>
                  <a:cubicBezTo>
                    <a:pt x="19658" y="4279"/>
                    <a:pt x="19415" y="3828"/>
                    <a:pt x="19118" y="3348"/>
                  </a:cubicBezTo>
                  <a:cubicBezTo>
                    <a:pt x="18841" y="2868"/>
                    <a:pt x="18524" y="2490"/>
                    <a:pt x="18153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7" y="1337"/>
                    <a:pt x="15804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206" y="2463"/>
                    <a:pt x="10214" y="3293"/>
                  </a:cubicBezTo>
                  <a:cubicBezTo>
                    <a:pt x="9215" y="4104"/>
                    <a:pt x="8303" y="5156"/>
                    <a:pt x="7473" y="6447"/>
                  </a:cubicBezTo>
                  <a:cubicBezTo>
                    <a:pt x="6602" y="7813"/>
                    <a:pt x="5839" y="9749"/>
                    <a:pt x="5178" y="12258"/>
                  </a:cubicBezTo>
                  <a:cubicBezTo>
                    <a:pt x="4530" y="14748"/>
                    <a:pt x="4206" y="16741"/>
                    <a:pt x="4206" y="18235"/>
                  </a:cubicBezTo>
                  <a:cubicBezTo>
                    <a:pt x="4206" y="20117"/>
                    <a:pt x="4638" y="21620"/>
                    <a:pt x="5509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65" y="24405"/>
                    <a:pt x="17140" y="22745"/>
                    <a:pt x="20921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130C8-E267-6DAB-1446-1AFDAA4C1051}"/>
              </a:ext>
            </a:extLst>
          </p:cNvPr>
          <p:cNvCxnSpPr>
            <a:cxnSpLocks/>
          </p:cNvCxnSpPr>
          <p:nvPr/>
        </p:nvCxnSpPr>
        <p:spPr bwMode="gray">
          <a:xfrm>
            <a:off x="4067944" y="2859782"/>
            <a:ext cx="2880320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C6E7-8B64-22DE-80C9-B6B69C9ED221}"/>
                  </a:ext>
                </a:extLst>
              </p:cNvPr>
              <p:cNvSpPr txBox="1"/>
              <p:nvPr/>
            </p:nvSpPr>
            <p:spPr bwMode="gray">
              <a:xfrm>
                <a:off x="7718929" y="2017949"/>
                <a:ext cx="455018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9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BC6E7-8B64-22DE-80C9-B6B69C9ED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18929" y="2017949"/>
                <a:ext cx="455018" cy="216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8194B-F298-D175-4007-4945003E6241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 bwMode="gray">
          <a:xfrm flipH="1" flipV="1">
            <a:off x="2598319" y="4082689"/>
            <a:ext cx="926905" cy="36126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9D1A4D-0248-CE1A-4F3A-FAEFA295B7AA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 bwMode="gray">
          <a:xfrm flipV="1">
            <a:off x="3525224" y="4085006"/>
            <a:ext cx="93599" cy="3589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C38B59-302E-496C-F0EA-43F8AA888464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 bwMode="gray">
          <a:xfrm flipH="1" flipV="1">
            <a:off x="2447764" y="3731864"/>
            <a:ext cx="1345175" cy="7120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8C59091-F58F-DEFB-E31F-B5A42C95205B}"/>
              </a:ext>
            </a:extLst>
          </p:cNvPr>
          <p:cNvSpPr/>
          <p:nvPr/>
        </p:nvSpPr>
        <p:spPr bwMode="gray">
          <a:xfrm>
            <a:off x="2123728" y="3542393"/>
            <a:ext cx="648072" cy="189471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EA72F8-5434-600F-A229-D54CE31EBAD4}"/>
              </a:ext>
            </a:extLst>
          </p:cNvPr>
          <p:cNvSpPr/>
          <p:nvPr/>
        </p:nvSpPr>
        <p:spPr bwMode="gray">
          <a:xfrm>
            <a:off x="2496848" y="3903662"/>
            <a:ext cx="202942" cy="1790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3BD4DE-5EA2-BF2C-EB1F-F66AA5543869}"/>
              </a:ext>
            </a:extLst>
          </p:cNvPr>
          <p:cNvSpPr/>
          <p:nvPr/>
        </p:nvSpPr>
        <p:spPr bwMode="gray">
          <a:xfrm>
            <a:off x="3517352" y="3903662"/>
            <a:ext cx="202942" cy="18134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EE05E4C-DFB9-73C7-376A-D95DBCA38BBC}"/>
              </a:ext>
            </a:extLst>
          </p:cNvPr>
          <p:cNvSpPr/>
          <p:nvPr/>
        </p:nvSpPr>
        <p:spPr bwMode="gray">
          <a:xfrm>
            <a:off x="3457789" y="4443958"/>
            <a:ext cx="134870" cy="15688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FCA5863-2C4C-894E-33A6-8783B347606F}"/>
              </a:ext>
            </a:extLst>
          </p:cNvPr>
          <p:cNvSpPr/>
          <p:nvPr/>
        </p:nvSpPr>
        <p:spPr bwMode="gray">
          <a:xfrm>
            <a:off x="3725504" y="4443958"/>
            <a:ext cx="134870" cy="15688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74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95" grpId="0" animBg="1"/>
      <p:bldP spid="7" grpId="0"/>
      <p:bldP spid="11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02479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</p:spPr>
            <p:txBody>
              <a:bodyPr/>
              <a:lstStyle/>
              <a:p>
                <a:r>
                  <a:rPr lang="de-DE" b="1" dirty="0"/>
                  <a:t>Wiederholung: Konstruktion eines Hypothesentests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r>
                  <a:rPr lang="de-DE" dirty="0"/>
                  <a:t>Es ist </a:t>
                </a:r>
                <a:r>
                  <a:rPr lang="de-DE" b="1" dirty="0"/>
                  <a:t>garantiert</a:t>
                </a:r>
                <a:r>
                  <a:rPr lang="de-DE" dirty="0"/>
                  <a:t>, dass der Fehler 1. Art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Entscheidung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) maximal so hoch ist, wie das Irrtumsniveau über die wiederholte Anwendung des Hypothesentests!</a:t>
                </a:r>
              </a:p>
              <a:p>
                <a:pPr lvl="1"/>
                <a:r>
                  <a:rPr lang="de-DE" sz="1200" dirty="0"/>
                  <a:t>Diese Garantie gibt es, da die Konstruktion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von der Stichprobe abhängt und damit auch nicht die Entscheidung!</a:t>
                </a:r>
              </a:p>
              <a:p>
                <a:r>
                  <a:rPr lang="de-DE" b="1" dirty="0"/>
                  <a:t>Alternative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/>
                  <a:t>-Wert</a:t>
                </a:r>
                <a:r>
                  <a:rPr lang="de-DE" dirty="0"/>
                  <a:t>: Wir berechnen aus der Stichprobe, für welches Irrtumsniveau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die Stichprobe in der Ablehnungsregion gewesen wäre! 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Das stichprobenabhängige Irrtumsniveau wird auch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 genannt.</a:t>
                </a:r>
              </a:p>
              <a:p>
                <a:pPr lvl="1"/>
                <a:r>
                  <a:rPr lang="de-DE" sz="1200" dirty="0"/>
                  <a:t>Intuitiv: bei welchem Irrtumsniveau lehnt der Test die Nullhypothese ab.</a:t>
                </a: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  <a:blipFill>
                <a:blip r:embed="rId2"/>
                <a:stretch>
                  <a:fillRect t="-355" r="-954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6702C3-8971-45F9-D32C-B0610FDBF20F}"/>
              </a:ext>
            </a:extLst>
          </p:cNvPr>
          <p:cNvGrpSpPr/>
          <p:nvPr/>
        </p:nvGrpSpPr>
        <p:grpSpPr>
          <a:xfrm>
            <a:off x="7239345" y="3904032"/>
            <a:ext cx="1727339" cy="1151559"/>
            <a:chOff x="7239345" y="3867894"/>
            <a:chExt cx="1727339" cy="115155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63C1B2D-203F-24C4-6214-E577F3294CA9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DFC7DDA-B19F-F6FE-0079-1703E39A8849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BD7870-5797-9160-ECDD-3F437CBFC385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8E1C6D-66F8-126C-1B86-0DB417AECF4E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AD8F27-E043-0D2F-9E92-788330759F49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3642F9-B089-E411-6924-A7CB75D8B784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5FF1CC-CE34-9665-C7BA-627729BA203E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51D43C-ECB5-C175-3789-C1BB005D9D17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D0F1DB5-F7AA-681D-7EF8-9FE9AAB89F7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5DEA164-DB76-67DB-F7D9-C0851DBC3841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605E5B5-C490-8200-04FA-8BD38359AE06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DF04BF8-4417-0309-DF12-8F93CCE188B1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5940EC-E190-0941-1827-B7B24A602BBF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6F7990E-C784-6309-477D-D25AEFADBD6F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190A2B6-DF59-1E7B-BD82-80DE7485E1E8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6ED66AA-18FC-95FD-7EBB-DD0403B7E6CF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6EFFF5-C300-7DC3-169B-73A2EFABB80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BE8EF2E-5D76-11C7-729D-B5B6755873B4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89CFAA-9ADF-6C49-50A9-22C2719CF1D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EBA87B-0F03-5983-501D-34C7ACE678BB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C35F0D1-CE87-AB09-65E2-3C1F11D06F21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29722CE-30AA-9A97-F96B-218C300114A9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2EACDD-A2A0-6053-281D-2D771594130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EE4-5CC8-F8F8-3CEF-4916D3CF2F01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2B5EF6-F2A2-6966-AD15-B2B3939423D9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4A1808-C281-BAA3-E085-62D39269B5C0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13D8D-DF21-428F-5B51-866387E2B0F5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9FD96F9-7006-8CAC-6218-A26F698C8532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00B8CB5-9576-8E62-CCBD-F32A784672B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3A68D9-92F8-937E-C32D-52F78FC64514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741A3D-5781-55CC-6C6D-7E3DC26787D1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2D0971-1A93-7BFB-EFEE-7D94A83D95DB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BD6E0E3-E687-668D-7B4F-67CD893A60B3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2068390-568A-0A5A-F01B-A11B4632DC1F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DD5E014-6B9D-1B25-6514-F1F5AC036502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2E92785-175E-1EB9-103A-D33A05D63F30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A109FA-D9F1-313F-C3C4-F6D0E5786CFE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682471E-6718-8599-193A-BFE77A873AD9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1D408BD-6BFA-94CF-750B-4D2F67ED2529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07E013C-0E94-47E5-14C7-5BA60EE3EA4C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41B21D3-3B9C-F390-E265-0DFB0AA6EB42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60411BA-379C-5A39-F040-60992638B59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834EE5-76E3-81B2-4BAC-FC264DE255C8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2CFDF27-1DF0-7217-BF51-C3A3BD4A0550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8443246-86DA-3AD0-0A57-8E164E674419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B27C31-5B60-205D-E430-0F7C12D6D5F8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B8A9756-A3A5-BD25-259F-369B352D2CF0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B54941-065F-ED1E-CA13-E894AAB00E9B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F72022E-3DE7-CBA2-8DBD-566C52A1F017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3145A1A-C983-4407-2B3F-289C2F66BF6A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60B5ECA-FD43-EAB8-5FDD-BF18052876E0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384E2F-2209-0676-7126-DA706708F917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8D9E705-D463-2B4C-F355-203A4B0996E4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8" name="Freeform 57">
            <a:extLst>
              <a:ext uri="{FF2B5EF4-FFF2-40B4-BE49-F238E27FC236}">
                <a16:creationId xmlns:a16="http://schemas.microsoft.com/office/drawing/2014/main" id="{B3E0CFD9-DC3F-64BC-4F9B-F06F32005968}"/>
              </a:ext>
            </a:extLst>
          </p:cNvPr>
          <p:cNvSpPr/>
          <p:nvPr/>
        </p:nvSpPr>
        <p:spPr>
          <a:xfrm>
            <a:off x="7492649" y="3965695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09C0B7-B216-0E3F-EABA-B5EF46D5D604}"/>
              </a:ext>
            </a:extLst>
          </p:cNvPr>
          <p:cNvGrpSpPr/>
          <p:nvPr/>
        </p:nvGrpSpPr>
        <p:grpSpPr>
          <a:xfrm>
            <a:off x="8574966" y="4634041"/>
            <a:ext cx="315771" cy="233025"/>
            <a:chOff x="8574966" y="4597903"/>
            <a:chExt cx="315771" cy="23302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ABF90BE-503B-488C-9CC0-517D6059D30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DC573C-98F4-56F5-A31A-110868CC43C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319582-8B34-74CC-5452-4693FF8C1407}"/>
              </a:ext>
            </a:extLst>
          </p:cNvPr>
          <p:cNvGrpSpPr/>
          <p:nvPr/>
        </p:nvGrpSpPr>
        <p:grpSpPr>
          <a:xfrm>
            <a:off x="8719897" y="4610742"/>
            <a:ext cx="25910" cy="225944"/>
            <a:chOff x="8719897" y="4574604"/>
            <a:chExt cx="25910" cy="225944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CFAC50-4D08-6F83-8FE3-B19BCE92497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685C52-A260-92C8-016F-9271EB962911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49BC447-FD21-3754-4604-D68431301FF0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600AB9-7623-0DCC-ACD8-07C2CDEC7123}"/>
              </a:ext>
            </a:extLst>
          </p:cNvPr>
          <p:cNvGrpSpPr/>
          <p:nvPr/>
        </p:nvGrpSpPr>
        <p:grpSpPr>
          <a:xfrm>
            <a:off x="7492649" y="3965692"/>
            <a:ext cx="1082316" cy="901373"/>
            <a:chOff x="7492649" y="3929554"/>
            <a:chExt cx="1082316" cy="901373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F974A29-6F8F-7A46-2800-2C509FCA1EBC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686095C-C8A5-5166-5D21-F2B4859A668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51418F-F0A6-2EA7-8121-C70C3A18090F}"/>
              </a:ext>
            </a:extLst>
          </p:cNvPr>
          <p:cNvGrpSpPr/>
          <p:nvPr/>
        </p:nvGrpSpPr>
        <p:grpSpPr>
          <a:xfrm>
            <a:off x="8191691" y="3965093"/>
            <a:ext cx="233018" cy="225942"/>
            <a:chOff x="8191691" y="3928955"/>
            <a:chExt cx="233018" cy="225942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D15707F-880F-5340-C199-E0C46F4FC433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1FDD7AC-69CF-A4A7-EC70-71854DBCD82F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D4949EA-6D91-2813-B01F-640F2D1AA342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D6E4EEFD-FAC4-CE85-4496-0A926248E9EB}"/>
              </a:ext>
            </a:extLst>
          </p:cNvPr>
          <p:cNvSpPr/>
          <p:nvPr/>
        </p:nvSpPr>
        <p:spPr>
          <a:xfrm>
            <a:off x="8713715" y="4529142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8F0D7-1345-C843-20FB-C0595B1EA129}"/>
              </a:ext>
            </a:extLst>
          </p:cNvPr>
          <p:cNvGrpSpPr/>
          <p:nvPr/>
        </p:nvGrpSpPr>
        <p:grpSpPr>
          <a:xfrm>
            <a:off x="8350578" y="3921850"/>
            <a:ext cx="143887" cy="40917"/>
            <a:chOff x="8350578" y="3885712"/>
            <a:chExt cx="143887" cy="40917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C0E411F-C56C-71E1-9BCD-F1E6222DD403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F07BBC7-5BD9-6049-BBED-3253AAC6F28F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AD6FB7-71ED-78F3-E9E3-1D8BF7163618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7284B5-A272-67DD-93D2-105EF6DDCFEF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B6FBCA7-BBFB-FD36-E04D-FE7BE63447FD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13F7E88-23CD-70AE-B04B-71DECE3BCE44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69B3E57-9485-F247-6040-C18645535ED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542F56F-6E12-EC95-4D62-06016A423087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AEFE74D-3282-E92F-EE90-91241C06E96A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D64EC50-3C45-5BE3-0E7A-BFBD749DA6D2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E0F539A-F65A-4F42-FC85-5F89E029CE5F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93C121A-E6B9-0A1B-95E9-33F558EB169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63BABEC-B6BF-EFF2-B2C8-08F88975EEA5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96CB60E-3B85-635A-E1BA-625C10421189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450A6C2-F9CA-3D0B-4A97-5210417B8EDF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E4AF956-E0A5-8F77-F6FC-69F876C9D4E2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3661C8E-388D-364F-E77C-F0CED0958F62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111A64-A165-F67B-82AB-FF89FFA39D4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1C76693-6CC4-9AFF-FDC5-86BE36F64F4F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6FBEB06-964D-1A21-7D5D-7703F258C0D6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12A5B7B-20D7-8609-8DA7-B52B918C9088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7BC5C4B-19FA-F5DD-880B-111C28708810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79503CB4-0791-17B5-8D80-C8124BC878D2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B6E7A9E-6E57-8560-77BA-10ACFB69030E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8958118-476F-2025-D55D-85AE9562611D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94C1185-2EDA-EB3A-97CD-CB42907AA05B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63CC7E4-9710-8701-CA94-EDCDFC3493C2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634DE86-3F46-B4A1-2611-FDC72C404359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EA800AE-350C-6FD7-9A7A-818A93D8EC4E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CAC5194-3382-78A8-878C-5C5E9CCF3678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E4FF8DB-BA51-8C4E-6739-7F2D6B1C9BD0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CB11869-BF4D-8000-3D61-5F75BA2490F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F908C61-64B9-4007-D341-3E9853A3E108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393787EB-8DC9-5CF8-A5B9-17E1A769AC2C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F331C82-7093-61A2-1EE6-DD25474A1780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F2358F6D-BCD7-9991-C63E-4389EC6D4C18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962752E-914B-32A7-AF21-1A18FDB9B3B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2E65B9F-50B5-DEFF-2F97-3054872C48CD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A81C30E-236F-754D-93EF-4CF0E352C685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F5A9EB7-A8B8-767C-5772-1A0630FB1BD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9594B96-C968-3F24-5868-5810993BA792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8F5AFE9-0DB4-50C2-A43D-26E2EF9E50BF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6D2817E-1182-DE74-1353-CA3DE52B5FB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5242CE-7F95-0612-3C29-88A2557B3DA4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CD1A812-9984-1297-D57D-CA3619E7BDD0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D9AED6D-BF42-B736-D35A-6E5FAC16C1E3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809930-B5C0-9EB6-A720-D536A4388095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F226AB9-B80D-B81F-B36B-741959C7ECB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FDFF109-0753-BEAD-466D-7D34D2CDA691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B575164-8EB0-F8DE-35FE-17989D3849B4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E8F8F64-88AD-7006-1277-0F08B2317669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4A3D78B-7F3E-BA27-AE99-4F51B528312E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4E84214-FA94-CBE8-9578-C67E2147BCD4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0E4CF05-0ED8-36F4-E9EC-766213291022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A3BA5F8-BFDD-253C-AFD5-690475C829F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67E5351-6BF3-5146-DC96-8D318CD4657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7F75D39-083F-DEB6-14AA-66F8B7C3D16B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32" name="Freeform 131">
            <a:extLst>
              <a:ext uri="{FF2B5EF4-FFF2-40B4-BE49-F238E27FC236}">
                <a16:creationId xmlns:a16="http://schemas.microsoft.com/office/drawing/2014/main" id="{89471D98-7900-DFA2-797A-DBE5C454E590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C44FB2F-C8BD-EC5F-7817-71D1F760C1CF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40A02AA-A8F7-EC87-F238-4C2610C1B3C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938B6E6-A98E-340B-DFFA-6135568DC97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E92DC8-5A00-64AF-0634-C6C1F984CFE6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408C94A-43DF-0BC3-B14D-93621E43F8B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E0837C-404C-1410-5172-F93F71C140F8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F8AFA8E-CE29-F186-F75E-D944B1A1FD48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6BA585F-80D2-B00D-6FE9-F6456080A317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158EDE9-F5C2-66C1-FCA2-F9AF7B09D179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7FBCF9-52D2-83D2-8493-3C44992F137B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1B0E7A9-EA60-FC2C-26A7-461A91784ABD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B537A61-3B38-D7D3-8F17-4D3C2F89681C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B26CB12-5AD5-4073-A3FF-715B45147981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FE7A542-ABD2-1714-A549-BE71E66DCB9B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241E6957-FFAF-17CE-ADFD-FE0420B44E03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F14597-8BD7-97B6-EF6E-03A70BAB13F1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11084F7-AB12-BDBD-4E6B-D1BE2B706BB8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1FA698D-5FA3-5416-0E41-CA9F7A491A21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818F4F1-DF8A-91EF-E7CE-ED98F14A4854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05C8CBF-9487-978E-B539-5E666ED233DE}"/>
              </a:ext>
            </a:extLst>
          </p:cNvPr>
          <p:cNvGrpSpPr/>
          <p:nvPr/>
        </p:nvGrpSpPr>
        <p:grpSpPr>
          <a:xfrm>
            <a:off x="7239345" y="1276175"/>
            <a:ext cx="1727339" cy="1151559"/>
            <a:chOff x="7239345" y="1206974"/>
            <a:chExt cx="1727339" cy="1151559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037CB23-E918-4CC2-B16A-AC0F75B3022B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68B7612-7723-9E2F-B673-189DD56C80B3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79F8338-214B-4C9C-CB28-EC708DCCA5CD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EDF56AA-39CE-89FB-1680-9623D708C238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7D701A1-A771-F95E-5A46-31C8FDCD7435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FC8015-00B4-DBAC-238F-8D759DF5D164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6642CD9-586C-C939-7641-C6FEE8B6D87F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34192FC-3A78-2085-E1AD-7E46F7FAA095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891AA18-22B9-6B29-9C68-D2576B7A91F8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F41F461-0A02-000C-35B2-1C1232F7BDF0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7EDCA72-14AB-22D7-1D94-3CC3084825AE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977142C-1046-AFF8-637D-D892D9EA9A33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3C5DF05-B51A-C1FC-9E58-2E1F7169EC24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10A4EC4-CE6D-8C1A-7414-E4438A9158B7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0F97D83-D2CF-E29E-7B55-4801B029A1B2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52F44A1-4225-C53F-C404-89909A9BA03A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F81E7919-23F8-6563-687C-B70BA73CB71B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1D73770-6775-45ED-FD8B-B5A2D856F79B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47961E06-C7C7-E6BF-1211-76BB8DE351E9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C6649C4D-9D4C-4651-191C-44B67857AA65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8377BA5-5CD5-A2BA-0736-F32AB9156C9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9C8B100-D73A-C0D3-C400-025531995F3F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F20EF49-10B8-937E-1C55-B84837E42965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C937ACA-67D6-FFCE-D0B9-8C8CE7FCF2D7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E1158F0-AA12-BC0B-8B6F-43CC0A4EBD88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AAEF485-A615-0FC9-6AC8-E31207E0BC93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1DA77D56-1076-17DD-C5D3-1283D7E1268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F8766D0-A04B-B107-7E9B-6393310729B8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892D5D48-C8E8-F283-4535-719CE26ADF15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E8D1DAF-C66B-D741-320E-6FE1F3250000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1675F2-3794-AE34-6802-61CA3D945C5F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E4912360-B039-91FB-9D2E-C64EFDE1FD1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8B2B4DA-A078-1063-1F23-FF4CD65895DC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47DC85E-92C1-2B4F-CDD9-D6A863643B7B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7A34CCD-66F9-0352-003A-39D8AEEB8E41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A8042B6-C1B7-17B9-B153-06E457B1DC51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9CAC0B2-A2DB-7979-9F56-749547421FB7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4E3C91E-6ED9-DDF1-ADC0-3C1D1E64A17A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35FD22C-A67E-A41A-8E98-9F65F1C50F83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ED69C55-7467-287D-C0CC-A14CEDD2802F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59ADEA9-CA42-0A02-9352-383128C0B2F0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4E7EBC1-906D-3700-617C-B79661FDB70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B478F726-0A13-D1E0-62AB-719BD698C6E4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38AF5F-9492-54FB-B850-B1B453D90DBE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AF8C0660-790A-BD11-4365-57DDB5BF6B56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E8DCD520-8484-1831-F792-D94156FA67FA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965B272-CD48-B5A7-68E4-70FDAAFDC3FE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F677FB52-6BD4-CA33-DF76-2D02EAB51D79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F1D432B6-8EE4-AA8E-8E3A-B2605D645F96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859B30F-7080-3F9E-C422-4ABA2FA0741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4797B3AF-CB83-B4AA-C269-D854DEDBB4B0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D4C08EA-3810-0A5C-E3E8-B2EE3300AC7B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305D626-AAD7-98BD-20B2-D55091008472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6" name="Freeform 205">
            <a:extLst>
              <a:ext uri="{FF2B5EF4-FFF2-40B4-BE49-F238E27FC236}">
                <a16:creationId xmlns:a16="http://schemas.microsoft.com/office/drawing/2014/main" id="{9FBA3BBF-0CE4-56BF-4707-CDED452E4C20}"/>
              </a:ext>
            </a:extLst>
          </p:cNvPr>
          <p:cNvSpPr/>
          <p:nvPr/>
        </p:nvSpPr>
        <p:spPr>
          <a:xfrm>
            <a:off x="7492649" y="1337838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84B5BCF-4ECA-57AC-5051-81846AF808A8}"/>
              </a:ext>
            </a:extLst>
          </p:cNvPr>
          <p:cNvGrpSpPr/>
          <p:nvPr/>
        </p:nvGrpSpPr>
        <p:grpSpPr>
          <a:xfrm>
            <a:off x="7492649" y="2107161"/>
            <a:ext cx="242343" cy="132047"/>
            <a:chOff x="7492649" y="2037960"/>
            <a:chExt cx="242343" cy="132047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F9760F03-C6B0-9612-3F9B-D776A6BB5E0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FB1CBC2E-318E-836C-3B0A-DAB967DBE34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40AE500-3131-6903-4546-BA5083B4BBB4}"/>
              </a:ext>
            </a:extLst>
          </p:cNvPr>
          <p:cNvGrpSpPr/>
          <p:nvPr/>
        </p:nvGrpSpPr>
        <p:grpSpPr>
          <a:xfrm>
            <a:off x="7600866" y="1992456"/>
            <a:ext cx="25910" cy="225938"/>
            <a:chOff x="7600866" y="1923255"/>
            <a:chExt cx="25910" cy="225938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50F32EB-801E-9675-141E-3C1AF362EDB9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A1DBC9-4395-354D-EACC-7191A009633B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31F08E8-8079-C9DD-CDC5-9B81C1B9681D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285A996-C454-50F1-3E06-23131BD941C8}"/>
              </a:ext>
            </a:extLst>
          </p:cNvPr>
          <p:cNvGrpSpPr/>
          <p:nvPr/>
        </p:nvGrpSpPr>
        <p:grpSpPr>
          <a:xfrm>
            <a:off x="8648393" y="2107161"/>
            <a:ext cx="242345" cy="132047"/>
            <a:chOff x="8648393" y="2037960"/>
            <a:chExt cx="242345" cy="132047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A92F4A3-5AF9-5DDA-92B4-93A9E1E9504A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166F2B8-5A14-94ED-9136-506267728B73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FE2C065-C802-3E7B-F6B4-2129E9F93CAB}"/>
              </a:ext>
            </a:extLst>
          </p:cNvPr>
          <p:cNvGrpSpPr/>
          <p:nvPr/>
        </p:nvGrpSpPr>
        <p:grpSpPr>
          <a:xfrm>
            <a:off x="8756610" y="1992456"/>
            <a:ext cx="25910" cy="225938"/>
            <a:chOff x="8756610" y="1923255"/>
            <a:chExt cx="25910" cy="225938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3901AB5-B541-A184-678D-B90D85365C46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F215342-516E-943F-9443-1CAD1DC8508A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D5B8AF54-0A2E-7208-7619-41754D2F32AA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B25BF9-A9BC-81E8-F87A-927471E38776}"/>
              </a:ext>
            </a:extLst>
          </p:cNvPr>
          <p:cNvGrpSpPr/>
          <p:nvPr/>
        </p:nvGrpSpPr>
        <p:grpSpPr>
          <a:xfrm>
            <a:off x="7734993" y="1337853"/>
            <a:ext cx="913399" cy="901355"/>
            <a:chOff x="7734993" y="1268652"/>
            <a:chExt cx="913399" cy="901355"/>
          </a:xfrm>
        </p:grpSpPr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1169412-82AA-D646-EFC2-95F607C0C889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8DD75E0-4E45-AFC0-A012-B1DD9FCF4FC6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4AE91F7-7828-6C52-4641-247DF230484A}"/>
              </a:ext>
            </a:extLst>
          </p:cNvPr>
          <p:cNvGrpSpPr/>
          <p:nvPr/>
        </p:nvGrpSpPr>
        <p:grpSpPr>
          <a:xfrm>
            <a:off x="8191691" y="1337236"/>
            <a:ext cx="233018" cy="225942"/>
            <a:chOff x="8191691" y="1268035"/>
            <a:chExt cx="233018" cy="225942"/>
          </a:xfrm>
        </p:grpSpPr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5E0BE7F9-4781-C261-5BF1-2D92B3A5CC00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95B4F2E-C8B7-2A85-AD4F-CFCA2B768401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0FF09E08-E184-857B-34BA-744288B12433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BCC03B1-7A4B-230A-1D04-CF1DDA6500C6}"/>
              </a:ext>
            </a:extLst>
          </p:cNvPr>
          <p:cNvGrpSpPr/>
          <p:nvPr/>
        </p:nvGrpSpPr>
        <p:grpSpPr>
          <a:xfrm>
            <a:off x="7597037" y="1876420"/>
            <a:ext cx="40017" cy="96246"/>
            <a:chOff x="7597037" y="1807219"/>
            <a:chExt cx="40017" cy="96246"/>
          </a:xfrm>
        </p:grpSpPr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DF814227-113D-47A0-2A3D-B6424E36E49B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342DAFC-2304-A57C-71C0-0BBE656367EA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CC8F2E0-F94D-DFD4-3C74-3683D7AE6F52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FB814E5-01E7-0DB5-7451-01E80A1B592E}"/>
              </a:ext>
            </a:extLst>
          </p:cNvPr>
          <p:cNvGrpSpPr/>
          <p:nvPr/>
        </p:nvGrpSpPr>
        <p:grpSpPr>
          <a:xfrm>
            <a:off x="8752781" y="1876420"/>
            <a:ext cx="40016" cy="96246"/>
            <a:chOff x="8752781" y="1807219"/>
            <a:chExt cx="40016" cy="96246"/>
          </a:xfrm>
        </p:grpSpPr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AB3BC04-9865-7A96-D926-D73437081E3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9F5A2820-141D-BB7A-890B-F40BF6501D99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798F41E-9BD5-F74D-C214-D54B20CB73C2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8A72D92-617C-8465-A711-BB695EBEE390}"/>
              </a:ext>
            </a:extLst>
          </p:cNvPr>
          <p:cNvGrpSpPr/>
          <p:nvPr/>
        </p:nvGrpSpPr>
        <p:grpSpPr>
          <a:xfrm>
            <a:off x="8350578" y="1293993"/>
            <a:ext cx="143887" cy="40917"/>
            <a:chOff x="8350578" y="1224792"/>
            <a:chExt cx="143887" cy="40917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9F4908E-8FD4-5015-CE25-B1339F9C7078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1766DB59-3E7A-00AD-D087-3DE9BF14F888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5224C8C-5F7D-AA96-FCD8-5E66388CCC0C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/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/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/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937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3" grpId="0" animBg="1"/>
      <p:bldP spid="132" grpId="0" animBg="1"/>
      <p:bldP spid="147" grpId="0" animBg="1"/>
      <p:bldP spid="206" grpId="0" animBg="1"/>
      <p:bldP spid="240" grpId="0"/>
      <p:bldP spid="241" grpId="0"/>
      <p:bldP spid="2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Da der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von der Stichprobe abhängt, hat er auch eine Verteilung!</a:t>
                </a:r>
              </a:p>
              <a:p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1"/>
                    </a:solidFill>
                  </a:rPr>
                  <a:t>Satz (Verteilung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-Werten)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und Nullhypothesen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gilt, dass 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gleichverteilt auf dem Intervall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ist, d.h.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(Verteilung von </a:t>
                </a:r>
                <a14:m>
                  <m:oMath xmlns:m="http://schemas.openxmlformats.org/officeDocument/2006/math">
                    <m:r>
                      <a:rPr lang="de-DE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-Werten)</a:t>
                </a:r>
                <a:r>
                  <a:rPr lang="de-DE" dirty="0"/>
                  <a:t>. Wir simulieren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sind sinnvoll zur Entscheidungsfindung (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berechnet immer den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ist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Wahrscheinlichkeit, dass die Nullhypothese wahr ist!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von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-Werten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/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/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/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4" name="Group 783">
            <a:extLst>
              <a:ext uri="{FF2B5EF4-FFF2-40B4-BE49-F238E27FC236}">
                <a16:creationId xmlns:a16="http://schemas.microsoft.com/office/drawing/2014/main" id="{0773E20C-B642-D906-FFD1-F9E3F920F6B0}"/>
              </a:ext>
            </a:extLst>
          </p:cNvPr>
          <p:cNvGrpSpPr/>
          <p:nvPr/>
        </p:nvGrpSpPr>
        <p:grpSpPr>
          <a:xfrm>
            <a:off x="843985" y="2978985"/>
            <a:ext cx="1765412" cy="1176941"/>
            <a:chOff x="843985" y="2978985"/>
            <a:chExt cx="1765412" cy="1176941"/>
          </a:xfrm>
        </p:grpSpPr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F81EA3EA-18D1-7789-62E2-CFE76F3144F9}"/>
                </a:ext>
              </a:extLst>
            </p:cNvPr>
            <p:cNvSpPr/>
            <p:nvPr/>
          </p:nvSpPr>
          <p:spPr>
            <a:xfrm>
              <a:off x="843985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8DB4FEA6-5141-C4BD-0A9A-AE5EC8C37DDB}"/>
                </a:ext>
              </a:extLst>
            </p:cNvPr>
            <p:cNvSpPr/>
            <p:nvPr/>
          </p:nvSpPr>
          <p:spPr>
            <a:xfrm>
              <a:off x="1098206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0C0290BA-EF0F-70F4-B49D-E6BBEB833B83}"/>
                </a:ext>
              </a:extLst>
            </p:cNvPr>
            <p:cNvSpPr/>
            <p:nvPr/>
          </p:nvSpPr>
          <p:spPr>
            <a:xfrm>
              <a:off x="1179413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B3FC0F7B-DB8B-5980-8958-46286C7D591A}"/>
                </a:ext>
              </a:extLst>
            </p:cNvPr>
            <p:cNvSpPr/>
            <p:nvPr/>
          </p:nvSpPr>
          <p:spPr>
            <a:xfrm>
              <a:off x="150791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E6B1C23-C2A5-90F4-BDCD-785137F92F06}"/>
                </a:ext>
              </a:extLst>
            </p:cNvPr>
            <p:cNvSpPr/>
            <p:nvPr/>
          </p:nvSpPr>
          <p:spPr>
            <a:xfrm>
              <a:off x="183642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0EFB7FC-483B-8648-3F55-8C6C7EBF9E8A}"/>
                </a:ext>
              </a:extLst>
            </p:cNvPr>
            <p:cNvSpPr/>
            <p:nvPr/>
          </p:nvSpPr>
          <p:spPr>
            <a:xfrm>
              <a:off x="216493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DC3DED27-E5AB-DCF7-E0BF-F4739EE56A8B}"/>
                </a:ext>
              </a:extLst>
            </p:cNvPr>
            <p:cNvSpPr/>
            <p:nvPr/>
          </p:nvSpPr>
          <p:spPr>
            <a:xfrm>
              <a:off x="24934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E637234-6651-A2F7-2C09-4A7947423FD2}"/>
                </a:ext>
              </a:extLst>
            </p:cNvPr>
            <p:cNvSpPr/>
            <p:nvPr/>
          </p:nvSpPr>
          <p:spPr>
            <a:xfrm>
              <a:off x="1098206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791C053-AD12-4E43-A97F-D2059507C2F0}"/>
                </a:ext>
              </a:extLst>
            </p:cNvPr>
            <p:cNvSpPr/>
            <p:nvPr/>
          </p:nvSpPr>
          <p:spPr>
            <a:xfrm>
              <a:off x="1179413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55304217-76A3-8F9E-97F6-11CFB374C511}"/>
                </a:ext>
              </a:extLst>
            </p:cNvPr>
            <p:cNvSpPr/>
            <p:nvPr/>
          </p:nvSpPr>
          <p:spPr>
            <a:xfrm>
              <a:off x="150791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12869331-52FA-C7CC-9699-B13999B8903B}"/>
                </a:ext>
              </a:extLst>
            </p:cNvPr>
            <p:cNvSpPr/>
            <p:nvPr/>
          </p:nvSpPr>
          <p:spPr>
            <a:xfrm>
              <a:off x="183642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B91E078-CF02-382F-7E7D-CABA08B4EE2D}"/>
                </a:ext>
              </a:extLst>
            </p:cNvPr>
            <p:cNvSpPr/>
            <p:nvPr/>
          </p:nvSpPr>
          <p:spPr>
            <a:xfrm>
              <a:off x="216493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01450AB-DB2E-8698-4A2B-7B2B0E9FC45A}"/>
                </a:ext>
              </a:extLst>
            </p:cNvPr>
            <p:cNvSpPr/>
            <p:nvPr/>
          </p:nvSpPr>
          <p:spPr>
            <a:xfrm>
              <a:off x="249343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2C353715-A72C-B029-43BD-B620D3F1FF3E}"/>
                </a:ext>
              </a:extLst>
            </p:cNvPr>
            <p:cNvSpPr/>
            <p:nvPr/>
          </p:nvSpPr>
          <p:spPr>
            <a:xfrm>
              <a:off x="1115511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8F57CAA0-B99A-23AB-F95E-FD173AAF49A7}"/>
                </a:ext>
              </a:extLst>
            </p:cNvPr>
            <p:cNvSpPr/>
            <p:nvPr/>
          </p:nvSpPr>
          <p:spPr>
            <a:xfrm>
              <a:off x="115684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ACC069B0-0F69-D9AA-E6F5-D7CCE7340CBB}"/>
                </a:ext>
              </a:extLst>
            </p:cNvPr>
            <p:cNvSpPr/>
            <p:nvPr/>
          </p:nvSpPr>
          <p:spPr>
            <a:xfrm>
              <a:off x="1173736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C8B73CB2-8F4C-B561-E33B-96BA10E86633}"/>
                </a:ext>
              </a:extLst>
            </p:cNvPr>
            <p:cNvSpPr/>
            <p:nvPr/>
          </p:nvSpPr>
          <p:spPr>
            <a:xfrm>
              <a:off x="121256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F9F6656-07F0-4C01-5695-5C7E40763983}"/>
                </a:ext>
              </a:extLst>
            </p:cNvPr>
            <p:cNvSpPr/>
            <p:nvPr/>
          </p:nvSpPr>
          <p:spPr>
            <a:xfrm>
              <a:off x="144465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95E2E1D6-B461-95AC-28D0-A63FBFCC92EC}"/>
                </a:ext>
              </a:extLst>
            </p:cNvPr>
            <p:cNvSpPr/>
            <p:nvPr/>
          </p:nvSpPr>
          <p:spPr>
            <a:xfrm>
              <a:off x="1485988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BECC29C-4FCE-59E3-1838-02350FB23C4E}"/>
                </a:ext>
              </a:extLst>
            </p:cNvPr>
            <p:cNvSpPr/>
            <p:nvPr/>
          </p:nvSpPr>
          <p:spPr>
            <a:xfrm>
              <a:off x="1503331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BC709DD-F5C1-40AD-C48F-E06768680B61}"/>
                </a:ext>
              </a:extLst>
            </p:cNvPr>
            <p:cNvSpPr/>
            <p:nvPr/>
          </p:nvSpPr>
          <p:spPr>
            <a:xfrm>
              <a:off x="1542395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D11F52F-6A5A-5C01-9060-1042930797F9}"/>
                </a:ext>
              </a:extLst>
            </p:cNvPr>
            <p:cNvSpPr/>
            <p:nvPr/>
          </p:nvSpPr>
          <p:spPr>
            <a:xfrm>
              <a:off x="1772525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2D9115A3-F5EF-3C52-1955-55DF8D585156}"/>
                </a:ext>
              </a:extLst>
            </p:cNvPr>
            <p:cNvSpPr/>
            <p:nvPr/>
          </p:nvSpPr>
          <p:spPr>
            <a:xfrm>
              <a:off x="181385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3D2ECA7-EC26-895C-0A4E-C194CBF96ABB}"/>
                </a:ext>
              </a:extLst>
            </p:cNvPr>
            <p:cNvSpPr/>
            <p:nvPr/>
          </p:nvSpPr>
          <p:spPr>
            <a:xfrm>
              <a:off x="1831431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32567E66-EFF5-81BC-FE53-06F47316D9E0}"/>
                </a:ext>
              </a:extLst>
            </p:cNvPr>
            <p:cNvSpPr/>
            <p:nvPr/>
          </p:nvSpPr>
          <p:spPr>
            <a:xfrm>
              <a:off x="1869579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3C42435A-98A9-5C4D-B60C-C2F31FB16968}"/>
                </a:ext>
              </a:extLst>
            </p:cNvPr>
            <p:cNvSpPr/>
            <p:nvPr/>
          </p:nvSpPr>
          <p:spPr>
            <a:xfrm>
              <a:off x="210167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9BEBCEF-8F76-5FF4-C1EC-D5EF3ADA0887}"/>
                </a:ext>
              </a:extLst>
            </p:cNvPr>
            <p:cNvSpPr/>
            <p:nvPr/>
          </p:nvSpPr>
          <p:spPr>
            <a:xfrm>
              <a:off x="214299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0E98972-582B-1846-ACB3-C44958DABA9A}"/>
                </a:ext>
              </a:extLst>
            </p:cNvPr>
            <p:cNvSpPr/>
            <p:nvPr/>
          </p:nvSpPr>
          <p:spPr>
            <a:xfrm>
              <a:off x="2160879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7AFB909-3A00-255C-A8C1-CFA205B01BF6}"/>
                </a:ext>
              </a:extLst>
            </p:cNvPr>
            <p:cNvSpPr/>
            <p:nvPr/>
          </p:nvSpPr>
          <p:spPr>
            <a:xfrm>
              <a:off x="2199409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A4E6D88-4E75-73D1-278B-DCBA710F0ACB}"/>
                </a:ext>
              </a:extLst>
            </p:cNvPr>
            <p:cNvSpPr/>
            <p:nvPr/>
          </p:nvSpPr>
          <p:spPr>
            <a:xfrm>
              <a:off x="2430877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7FD4FC9C-90CC-086D-04F6-11E14A861A5C}"/>
                </a:ext>
              </a:extLst>
            </p:cNvPr>
            <p:cNvSpPr/>
            <p:nvPr/>
          </p:nvSpPr>
          <p:spPr>
            <a:xfrm>
              <a:off x="2469524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8768851D-9654-2216-AD53-D1E894440638}"/>
                </a:ext>
              </a:extLst>
            </p:cNvPr>
            <p:cNvSpPr/>
            <p:nvPr/>
          </p:nvSpPr>
          <p:spPr>
            <a:xfrm>
              <a:off x="248642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6B90B7E1-011C-C277-71E5-607490D6D083}"/>
                </a:ext>
              </a:extLst>
            </p:cNvPr>
            <p:cNvSpPr/>
            <p:nvPr/>
          </p:nvSpPr>
          <p:spPr>
            <a:xfrm>
              <a:off x="2525245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19A87CA-B443-E90A-70E5-6A9EE10B856C}"/>
                </a:ext>
              </a:extLst>
            </p:cNvPr>
            <p:cNvSpPr/>
            <p:nvPr/>
          </p:nvSpPr>
          <p:spPr>
            <a:xfrm>
              <a:off x="1755084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2B116295-4B26-5550-DC43-8772E7D731CF}"/>
                </a:ext>
              </a:extLst>
            </p:cNvPr>
            <p:cNvSpPr/>
            <p:nvPr/>
          </p:nvSpPr>
          <p:spPr>
            <a:xfrm>
              <a:off x="1804030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014E6E03-5B62-794B-F5E9-2A954CF1E875}"/>
                </a:ext>
              </a:extLst>
            </p:cNvPr>
            <p:cNvSpPr/>
            <p:nvPr/>
          </p:nvSpPr>
          <p:spPr>
            <a:xfrm>
              <a:off x="1825480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83594EF-3438-78C5-1F7B-4C475FF410C2}"/>
                </a:ext>
              </a:extLst>
            </p:cNvPr>
            <p:cNvSpPr/>
            <p:nvPr/>
          </p:nvSpPr>
          <p:spPr>
            <a:xfrm>
              <a:off x="1890668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7F70B33-AE72-CD01-C311-0F5F9A94F131}"/>
                </a:ext>
              </a:extLst>
            </p:cNvPr>
            <p:cNvSpPr/>
            <p:nvPr/>
          </p:nvSpPr>
          <p:spPr>
            <a:xfrm>
              <a:off x="1098206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B4FBC0A9-B95C-A55B-BB27-66CF0B807B3D}"/>
                </a:ext>
              </a:extLst>
            </p:cNvPr>
            <p:cNvSpPr/>
            <p:nvPr/>
          </p:nvSpPr>
          <p:spPr>
            <a:xfrm>
              <a:off x="1098206" y="373785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7721ED8F-9FDC-856E-CD2D-F5FA075FE169}"/>
                </a:ext>
              </a:extLst>
            </p:cNvPr>
            <p:cNvSpPr/>
            <p:nvPr/>
          </p:nvSpPr>
          <p:spPr>
            <a:xfrm>
              <a:off x="1098206" y="351246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EF2926AC-8963-C323-AD4D-EDEB9F25BC95}"/>
                </a:ext>
              </a:extLst>
            </p:cNvPr>
            <p:cNvSpPr/>
            <p:nvPr/>
          </p:nvSpPr>
          <p:spPr>
            <a:xfrm>
              <a:off x="1098206" y="328707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E195096C-6769-A0C3-2FE6-CFB4310ECE6F}"/>
                </a:ext>
              </a:extLst>
            </p:cNvPr>
            <p:cNvSpPr/>
            <p:nvPr/>
          </p:nvSpPr>
          <p:spPr>
            <a:xfrm>
              <a:off x="1098206" y="306167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BDA456D-46C9-32DE-DE65-5E05BC89C52C}"/>
                </a:ext>
              </a:extLst>
            </p:cNvPr>
            <p:cNvSpPr/>
            <p:nvPr/>
          </p:nvSpPr>
          <p:spPr>
            <a:xfrm>
              <a:off x="109820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26D6AD3-1D71-6FD2-3143-201F9AA9D010}"/>
                </a:ext>
              </a:extLst>
            </p:cNvPr>
            <p:cNvSpPr/>
            <p:nvPr/>
          </p:nvSpPr>
          <p:spPr>
            <a:xfrm>
              <a:off x="1098206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4EB48FC5-DA3F-203F-97DB-F5B37CF0C626}"/>
                </a:ext>
              </a:extLst>
            </p:cNvPr>
            <p:cNvSpPr/>
            <p:nvPr/>
          </p:nvSpPr>
          <p:spPr>
            <a:xfrm>
              <a:off x="1098206" y="373785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B960502B-7E0D-015A-CD5F-AC4C9867F8C5}"/>
                </a:ext>
              </a:extLst>
            </p:cNvPr>
            <p:cNvSpPr/>
            <p:nvPr/>
          </p:nvSpPr>
          <p:spPr>
            <a:xfrm>
              <a:off x="1098206" y="351246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1C2BAC7-D9F6-5D07-3E8A-7AC5A13FC268}"/>
                </a:ext>
              </a:extLst>
            </p:cNvPr>
            <p:cNvSpPr/>
            <p:nvPr/>
          </p:nvSpPr>
          <p:spPr>
            <a:xfrm>
              <a:off x="1098206" y="328707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36BB1836-A377-CFFE-CF05-25552F18249A}"/>
                </a:ext>
              </a:extLst>
            </p:cNvPr>
            <p:cNvSpPr/>
            <p:nvPr/>
          </p:nvSpPr>
          <p:spPr>
            <a:xfrm>
              <a:off x="1098206" y="306167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4959D5C-6EC9-562C-1552-3559D5E8C74A}"/>
                </a:ext>
              </a:extLst>
            </p:cNvPr>
            <p:cNvSpPr/>
            <p:nvPr/>
          </p:nvSpPr>
          <p:spPr>
            <a:xfrm>
              <a:off x="943922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B78D4D4C-1E36-8996-9EAE-B651B7144F4D}"/>
                </a:ext>
              </a:extLst>
            </p:cNvPr>
            <p:cNvSpPr/>
            <p:nvPr/>
          </p:nvSpPr>
          <p:spPr>
            <a:xfrm>
              <a:off x="985251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CFD84A9-5ECD-83CB-260C-72D88E48EE85}"/>
                </a:ext>
              </a:extLst>
            </p:cNvPr>
            <p:cNvSpPr/>
            <p:nvPr/>
          </p:nvSpPr>
          <p:spPr>
            <a:xfrm>
              <a:off x="1002147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0340CB8-815E-F55F-18D8-1A4A4129CB46}"/>
                </a:ext>
              </a:extLst>
            </p:cNvPr>
            <p:cNvSpPr/>
            <p:nvPr/>
          </p:nvSpPr>
          <p:spPr>
            <a:xfrm>
              <a:off x="104097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F98E3B-EB9F-CE24-050D-F938E131A951}"/>
                </a:ext>
              </a:extLst>
            </p:cNvPr>
            <p:cNvSpPr/>
            <p:nvPr/>
          </p:nvSpPr>
          <p:spPr>
            <a:xfrm>
              <a:off x="945203" y="3714808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55DCD293-1AE7-69FD-2C78-F6C8EFC5F481}"/>
                </a:ext>
              </a:extLst>
            </p:cNvPr>
            <p:cNvSpPr/>
            <p:nvPr/>
          </p:nvSpPr>
          <p:spPr>
            <a:xfrm>
              <a:off x="986533" y="3752529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F26B41A2-0713-4888-AE80-4B2675A8596E}"/>
                </a:ext>
              </a:extLst>
            </p:cNvPr>
            <p:cNvSpPr/>
            <p:nvPr/>
          </p:nvSpPr>
          <p:spPr>
            <a:xfrm>
              <a:off x="1003875" y="3714808"/>
              <a:ext cx="28248" cy="45290"/>
            </a:xfrm>
            <a:custGeom>
              <a:avLst/>
              <a:gdLst>
                <a:gd name="connsiteX0" fmla="*/ 7241 w 28248"/>
                <a:gd name="connsiteY0" fmla="*/ 40229 h 45290"/>
                <a:gd name="connsiteX1" fmla="*/ 28249 w 28248"/>
                <a:gd name="connsiteY1" fmla="*/ 40229 h 45290"/>
                <a:gd name="connsiteX2" fmla="*/ 28249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9 h 45290"/>
                <a:gd name="connsiteX5" fmla="*/ 9327 w 28248"/>
                <a:gd name="connsiteY5" fmla="*/ 30718 h 45290"/>
                <a:gd name="connsiteX6" fmla="*/ 16777 w 28248"/>
                <a:gd name="connsiteY6" fmla="*/ 23002 h 45290"/>
                <a:gd name="connsiteX7" fmla="*/ 20799 w 28248"/>
                <a:gd name="connsiteY7" fmla="*/ 17522 h 45290"/>
                <a:gd name="connsiteX8" fmla="*/ 21962 w 28248"/>
                <a:gd name="connsiteY8" fmla="*/ 13079 h 45290"/>
                <a:gd name="connsiteX9" fmla="*/ 19459 w 28248"/>
                <a:gd name="connsiteY9" fmla="*/ 7297 h 45290"/>
                <a:gd name="connsiteX10" fmla="*/ 12992 w 28248"/>
                <a:gd name="connsiteY10" fmla="*/ 5061 h 45290"/>
                <a:gd name="connsiteX11" fmla="*/ 7003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3 w 28248"/>
                <a:gd name="connsiteY14" fmla="*/ 743 h 45290"/>
                <a:gd name="connsiteX15" fmla="*/ 12873 w 28248"/>
                <a:gd name="connsiteY15" fmla="*/ 0 h 45290"/>
                <a:gd name="connsiteX16" fmla="*/ 23899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1 w 28248"/>
                <a:gd name="connsiteY21" fmla="*/ 40229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0"/>
                  </a:lnTo>
                  <a:lnTo>
                    <a:pt x="0" y="45290"/>
                  </a:lnTo>
                  <a:lnTo>
                    <a:pt x="0" y="40229"/>
                  </a:lnTo>
                  <a:cubicBezTo>
                    <a:pt x="2285" y="37861"/>
                    <a:pt x="5394" y="34690"/>
                    <a:pt x="9327" y="30718"/>
                  </a:cubicBezTo>
                  <a:cubicBezTo>
                    <a:pt x="13280" y="26724"/>
                    <a:pt x="15764" y="24157"/>
                    <a:pt x="16777" y="23002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28"/>
                    <a:pt x="21962" y="13079"/>
                  </a:cubicBezTo>
                  <a:cubicBezTo>
                    <a:pt x="21962" y="10718"/>
                    <a:pt x="21128" y="8790"/>
                    <a:pt x="19459" y="7297"/>
                  </a:cubicBezTo>
                  <a:cubicBezTo>
                    <a:pt x="17810" y="5804"/>
                    <a:pt x="15654" y="5061"/>
                    <a:pt x="12992" y="5061"/>
                  </a:cubicBezTo>
                  <a:cubicBezTo>
                    <a:pt x="11105" y="5061"/>
                    <a:pt x="9109" y="5392"/>
                    <a:pt x="7003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7" y="1236"/>
                    <a:pt x="7093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89"/>
                  </a:cubicBezTo>
                  <a:cubicBezTo>
                    <a:pt x="28010" y="14521"/>
                    <a:pt x="27663" y="16256"/>
                    <a:pt x="26967" y="17904"/>
                  </a:cubicBezTo>
                  <a:cubicBezTo>
                    <a:pt x="26292" y="19537"/>
                    <a:pt x="25050" y="21464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7F9DF13-BA20-176E-36EA-7D0B091805D5}"/>
                </a:ext>
              </a:extLst>
            </p:cNvPr>
            <p:cNvSpPr/>
            <p:nvPr/>
          </p:nvSpPr>
          <p:spPr>
            <a:xfrm>
              <a:off x="1042941" y="3715610"/>
              <a:ext cx="28784" cy="45356"/>
            </a:xfrm>
            <a:custGeom>
              <a:avLst/>
              <a:gdLst>
                <a:gd name="connsiteX0" fmla="*/ 1877 w 28784"/>
                <a:gd name="connsiteY0" fmla="*/ 0 h 45356"/>
                <a:gd name="connsiteX1" fmla="*/ 25507 w 28784"/>
                <a:gd name="connsiteY1" fmla="*/ 0 h 45356"/>
                <a:gd name="connsiteX2" fmla="*/ 25507 w 28784"/>
                <a:gd name="connsiteY2" fmla="*/ 5068 h 45356"/>
                <a:gd name="connsiteX3" fmla="*/ 7390 w 28784"/>
                <a:gd name="connsiteY3" fmla="*/ 5068 h 45356"/>
                <a:gd name="connsiteX4" fmla="*/ 7390 w 28784"/>
                <a:gd name="connsiteY4" fmla="*/ 15970 h 45356"/>
                <a:gd name="connsiteX5" fmla="*/ 10012 w 28784"/>
                <a:gd name="connsiteY5" fmla="*/ 15315 h 45356"/>
                <a:gd name="connsiteX6" fmla="*/ 12634 w 28784"/>
                <a:gd name="connsiteY6" fmla="*/ 15080 h 45356"/>
                <a:gd name="connsiteX7" fmla="*/ 24434 w 28784"/>
                <a:gd name="connsiteY7" fmla="*/ 19162 h 45356"/>
                <a:gd name="connsiteX8" fmla="*/ 28784 w 28784"/>
                <a:gd name="connsiteY8" fmla="*/ 30218 h 45356"/>
                <a:gd name="connsiteX9" fmla="*/ 24315 w 28784"/>
                <a:gd name="connsiteY9" fmla="*/ 41392 h 45356"/>
                <a:gd name="connsiteX10" fmla="*/ 11711 w 28784"/>
                <a:gd name="connsiteY10" fmla="*/ 45356 h 45356"/>
                <a:gd name="connsiteX11" fmla="*/ 5989 w 28784"/>
                <a:gd name="connsiteY11" fmla="*/ 44878 h 45356"/>
                <a:gd name="connsiteX12" fmla="*/ 0 w 28784"/>
                <a:gd name="connsiteY12" fmla="*/ 43444 h 45356"/>
                <a:gd name="connsiteX13" fmla="*/ 0 w 28784"/>
                <a:gd name="connsiteY13" fmla="*/ 37397 h 45356"/>
                <a:gd name="connsiteX14" fmla="*/ 5542 w 28784"/>
                <a:gd name="connsiteY14" fmla="*/ 39575 h 45356"/>
                <a:gd name="connsiteX15" fmla="*/ 11591 w 28784"/>
                <a:gd name="connsiteY15" fmla="*/ 40288 h 45356"/>
                <a:gd name="connsiteX16" fmla="*/ 19756 w 28784"/>
                <a:gd name="connsiteY16" fmla="*/ 37574 h 45356"/>
                <a:gd name="connsiteX17" fmla="*/ 22766 w 28784"/>
                <a:gd name="connsiteY17" fmla="*/ 30218 h 45356"/>
                <a:gd name="connsiteX18" fmla="*/ 19756 w 28784"/>
                <a:gd name="connsiteY18" fmla="*/ 22855 h 45356"/>
                <a:gd name="connsiteX19" fmla="*/ 11591 w 28784"/>
                <a:gd name="connsiteY19" fmla="*/ 20148 h 45356"/>
                <a:gd name="connsiteX20" fmla="*/ 6764 w 28784"/>
                <a:gd name="connsiteY20" fmla="*/ 20685 h 45356"/>
                <a:gd name="connsiteX21" fmla="*/ 1877 w 28784"/>
                <a:gd name="connsiteY21" fmla="*/ 22347 h 45356"/>
                <a:gd name="connsiteX22" fmla="*/ 1877 w 28784"/>
                <a:gd name="connsiteY22" fmla="*/ 0 h 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6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5" y="38729"/>
                    <a:pt x="24315" y="41392"/>
                  </a:cubicBezTo>
                  <a:cubicBezTo>
                    <a:pt x="21335" y="44032"/>
                    <a:pt x="17134" y="45356"/>
                    <a:pt x="11711" y="45356"/>
                  </a:cubicBezTo>
                  <a:cubicBezTo>
                    <a:pt x="9843" y="45356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76"/>
                    <a:pt x="3635" y="39097"/>
                    <a:pt x="5542" y="39575"/>
                  </a:cubicBezTo>
                  <a:cubicBezTo>
                    <a:pt x="7449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53"/>
                    <a:pt x="15028" y="20148"/>
                    <a:pt x="11591" y="20148"/>
                  </a:cubicBezTo>
                  <a:cubicBezTo>
                    <a:pt x="9982" y="20148"/>
                    <a:pt x="8372" y="20324"/>
                    <a:pt x="6764" y="20685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FD6F3C8-38F6-0E1E-F898-AD8C6CE52BFE}"/>
                </a:ext>
              </a:extLst>
            </p:cNvPr>
            <p:cNvSpPr/>
            <p:nvPr/>
          </p:nvSpPr>
          <p:spPr>
            <a:xfrm>
              <a:off x="943922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815BB87-1504-298B-E459-D6E706F30E77}"/>
                </a:ext>
              </a:extLst>
            </p:cNvPr>
            <p:cNvSpPr/>
            <p:nvPr/>
          </p:nvSpPr>
          <p:spPr>
            <a:xfrm>
              <a:off x="985251" y="352713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0AC81FE-F5A5-C60B-8E98-7FE731F90817}"/>
                </a:ext>
              </a:extLst>
            </p:cNvPr>
            <p:cNvSpPr/>
            <p:nvPr/>
          </p:nvSpPr>
          <p:spPr>
            <a:xfrm>
              <a:off x="1002833" y="3490218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F8B0851-5856-D6B9-4397-E201B96CD960}"/>
                </a:ext>
              </a:extLst>
            </p:cNvPr>
            <p:cNvSpPr/>
            <p:nvPr/>
          </p:nvSpPr>
          <p:spPr>
            <a:xfrm>
              <a:off x="1040974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ECA24206-823C-780E-626B-735FBA8B9462}"/>
                </a:ext>
              </a:extLst>
            </p:cNvPr>
            <p:cNvSpPr/>
            <p:nvPr/>
          </p:nvSpPr>
          <p:spPr>
            <a:xfrm>
              <a:off x="945203" y="326402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05671A7-2E1E-C159-B956-6846A1155D5F}"/>
                </a:ext>
              </a:extLst>
            </p:cNvPr>
            <p:cNvSpPr/>
            <p:nvPr/>
          </p:nvSpPr>
          <p:spPr>
            <a:xfrm>
              <a:off x="986533" y="330174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8CE3D434-01FF-100C-D4C8-5795E349140F}"/>
                </a:ext>
              </a:extLst>
            </p:cNvPr>
            <p:cNvSpPr/>
            <p:nvPr/>
          </p:nvSpPr>
          <p:spPr>
            <a:xfrm>
              <a:off x="1004412" y="326482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3C63A856-CD8E-D84A-D785-8D4A9BFB7D22}"/>
                </a:ext>
              </a:extLst>
            </p:cNvPr>
            <p:cNvSpPr/>
            <p:nvPr/>
          </p:nvSpPr>
          <p:spPr>
            <a:xfrm>
              <a:off x="1042941" y="326482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5234DF0-9C32-4D84-99D8-72455284E524}"/>
                </a:ext>
              </a:extLst>
            </p:cNvPr>
            <p:cNvSpPr/>
            <p:nvPr/>
          </p:nvSpPr>
          <p:spPr>
            <a:xfrm>
              <a:off x="946603" y="3039434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1989B4A-454D-EB05-03EB-891187461D4A}"/>
                </a:ext>
              </a:extLst>
            </p:cNvPr>
            <p:cNvSpPr/>
            <p:nvPr/>
          </p:nvSpPr>
          <p:spPr>
            <a:xfrm>
              <a:off x="985251" y="307635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326741F5-7070-A140-9028-0892C47392DC}"/>
                </a:ext>
              </a:extLst>
            </p:cNvPr>
            <p:cNvSpPr/>
            <p:nvPr/>
          </p:nvSpPr>
          <p:spPr>
            <a:xfrm>
              <a:off x="1002147" y="3038629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3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A5C52B9-561C-E8FB-63E4-076F83CA049F}"/>
                </a:ext>
              </a:extLst>
            </p:cNvPr>
            <p:cNvSpPr/>
            <p:nvPr/>
          </p:nvSpPr>
          <p:spPr>
            <a:xfrm>
              <a:off x="1040974" y="3038629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B1A73C3-0DA1-6C72-AB47-CF44EA21F5A7}"/>
                </a:ext>
              </a:extLst>
            </p:cNvPr>
            <p:cNvSpPr/>
            <p:nvPr/>
          </p:nvSpPr>
          <p:spPr>
            <a:xfrm>
              <a:off x="858455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E6C91EA-0429-4F32-49BF-B5732BB40B01}"/>
                </a:ext>
              </a:extLst>
            </p:cNvPr>
            <p:cNvSpPr/>
            <p:nvPr/>
          </p:nvSpPr>
          <p:spPr>
            <a:xfrm>
              <a:off x="873225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E46EB8B3-038A-A84C-75B1-2CAE931BB89A}"/>
                </a:ext>
              </a:extLst>
            </p:cNvPr>
            <p:cNvSpPr/>
            <p:nvPr/>
          </p:nvSpPr>
          <p:spPr>
            <a:xfrm>
              <a:off x="851482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80622954-AC25-DA53-BE50-C9170C3B5000}"/>
                </a:ext>
              </a:extLst>
            </p:cNvPr>
            <p:cNvSpPr/>
            <p:nvPr/>
          </p:nvSpPr>
          <p:spPr>
            <a:xfrm>
              <a:off x="873225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CE6B56D-2466-EBB6-48E0-1B4FA0EF1931}"/>
                </a:ext>
              </a:extLst>
            </p:cNvPr>
            <p:cNvSpPr/>
            <p:nvPr/>
          </p:nvSpPr>
          <p:spPr>
            <a:xfrm>
              <a:off x="851482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05F12C3-FC78-002F-076B-7E68E2F6FCD9}"/>
                </a:ext>
              </a:extLst>
            </p:cNvPr>
            <p:cNvSpPr/>
            <p:nvPr/>
          </p:nvSpPr>
          <p:spPr>
            <a:xfrm>
              <a:off x="856203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64A5D63E-59E1-49E5-9B46-99E04BA10A09}"/>
                </a:ext>
              </a:extLst>
            </p:cNvPr>
            <p:cNvSpPr/>
            <p:nvPr/>
          </p:nvSpPr>
          <p:spPr>
            <a:xfrm>
              <a:off x="851482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CB00BF16-16EC-C312-8C63-0223453B2D42}"/>
                </a:ext>
              </a:extLst>
            </p:cNvPr>
            <p:cNvSpPr/>
            <p:nvPr/>
          </p:nvSpPr>
          <p:spPr>
            <a:xfrm>
              <a:off x="851482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22526E-A762-93E8-7185-FD9CA00DF7DC}"/>
              </a:ext>
            </a:extLst>
          </p:cNvPr>
          <p:cNvGrpSpPr/>
          <p:nvPr/>
        </p:nvGrpSpPr>
        <p:grpSpPr>
          <a:xfrm>
            <a:off x="1179413" y="3039921"/>
            <a:ext cx="1314025" cy="923325"/>
            <a:chOff x="1179413" y="3039921"/>
            <a:chExt cx="1314025" cy="923325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3ACED7F6-B21C-A957-78E2-107D2297B8BB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  <a:gd name="connsiteX5" fmla="*/ 0 w 13140"/>
                <a:gd name="connsiteY5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A6694AFD-253B-0EDF-207B-54754B5622B8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75973512-4D01-4936-2C30-065EE8036045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  <a:gd name="connsiteX5" fmla="*/ 0 w 13140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87BDF2A-9793-0302-A57F-19BEABBAAB1A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32A664C-6EB8-927F-B657-53FA903BE88B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  <a:gd name="connsiteX5" fmla="*/ 0 w 13139"/>
                <a:gd name="connsiteY5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17C3DCF8-8889-907E-5AD9-83F9980A4575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7EEAC73D-BD19-9B4D-0E73-088BE4796E10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  <a:gd name="connsiteX5" fmla="*/ 0 w 13140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4FD15CCC-CD93-8E61-D9A9-4F933D5D2E36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9A4BD19-53F7-D730-B6D5-A2BD059C5493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  <a:gd name="connsiteX5" fmla="*/ 0 w 13139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74CC32E-5FD7-3310-2084-7653564D9C8E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31D7CF2-0972-355B-1AC7-6F6695301B01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  <a:gd name="connsiteX5" fmla="*/ 0 w 13140"/>
                <a:gd name="connsiteY5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111C0BF-0A63-91C9-ED47-5D15A03A4B34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DFF0ECBB-7441-AD71-8925-8F625527C8B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  <a:gd name="connsiteX5" fmla="*/ 0 w 13139"/>
                <a:gd name="connsiteY5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DBBE4E10-39E9-C478-9DF7-AA32B87C1C8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DAD3F7-4E51-C7A9-982A-646D40D95B2D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  <a:gd name="connsiteX5" fmla="*/ 0 w 13140"/>
                <a:gd name="connsiteY5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2B05A5B7-71B3-A9F9-EE1E-796B103A9409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1AE57DC-2BDE-E905-D984-BD93F41E967A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  <a:gd name="connsiteX5" fmla="*/ 0 w 13140"/>
                <a:gd name="connsiteY5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E28302C-1998-405D-9030-ED25AEFF166D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5D4B184-2801-4D5C-10ED-7E26E6E9A8F2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  <a:gd name="connsiteX5" fmla="*/ 0 w 13139"/>
                <a:gd name="connsiteY5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D88AD66-C68D-44C4-6F82-31978B787A57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91B7BF54-FC6B-D470-C45D-724484317BF3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  <a:gd name="connsiteX5" fmla="*/ 0 w 13140"/>
                <a:gd name="connsiteY5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B451AE5C-DB78-EB85-BDB6-629E34969872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7A36CB6B-E37D-A57D-2873-ACAC440D8B16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  <a:gd name="connsiteX5" fmla="*/ 0 w 13139"/>
                <a:gd name="connsiteY5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A19036C-47CB-6C38-D5B6-41BBD47ED9DF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083F7B0B-AA0A-2FBD-69E9-72B8525371D3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240C23D-B07D-D764-AFC7-8736DA780DD8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13AD45F-47C5-1C7C-5B43-85865B31F68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  <a:gd name="connsiteX5" fmla="*/ 0 w 13140"/>
                <a:gd name="connsiteY5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B195223-598A-A423-06C2-6E6A00B41BC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4187408A-C6FE-B103-C3B4-68A9D6E6E74B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  <a:gd name="connsiteX5" fmla="*/ 0 w 13139"/>
                <a:gd name="connsiteY5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03F5CB1-59D2-47FA-E386-A52C8B45C9D6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FEE81C-7A42-BB23-18E8-72335692E41A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  <a:gd name="connsiteX5" fmla="*/ 0 w 13140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778F5A39-AC37-8365-B560-D02B7267A508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D3B5928-5183-B857-E33A-C18D0978732C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FBF2EA80-C9F7-9E36-79CE-2F646E69E2A6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0620853C-0E3A-77DE-FDC8-6957BDBF7595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  <a:gd name="connsiteX5" fmla="*/ 0 w 13140"/>
                <a:gd name="connsiteY5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676C90C-C3C0-07DD-D22B-071B8A1FF6F3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0629A7A7-CC51-4EA3-CEE7-9273C348C0B8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  <a:gd name="connsiteX5" fmla="*/ 0 w 13140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D2D0A1A-25D9-17DB-E1CA-08660C785946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16DFD41-5237-9DD9-1891-11178C26BB03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  <a:gd name="connsiteX5" fmla="*/ 0 w 13139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2B73F7D-E930-414C-221E-436F5C2F1115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309894AF-4BA6-77F5-515D-F0E1734980D4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  <a:gd name="connsiteX5" fmla="*/ 0 w 13140"/>
                <a:gd name="connsiteY5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46791A0-C30D-BA38-2FBE-E8A17273C9A1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FEDC8907-D07A-7D64-B6C0-DCA7B5C2C094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  <a:gd name="connsiteX5" fmla="*/ 0 w 13139"/>
                <a:gd name="connsiteY5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9E1DF85E-75B9-BB61-44F5-67985045D5E1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FD03279-CB61-9842-10B2-5FB4FC7D78C0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  <a:gd name="connsiteX5" fmla="*/ 0 w 13140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E5028E9-6A69-6931-2A95-55471829CBCB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3B59BC81-58B7-B599-85E0-657D8778DDE0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B2B4FF15-B52C-C9B7-B3F4-2018BDDF178A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47E25B8-07F9-66A0-A59A-2E9AD8DB68F1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  <a:gd name="connsiteX5" fmla="*/ 0 w 13140"/>
                <a:gd name="connsiteY5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6FB99A7-C7FB-2348-1192-6959AAC4BEE9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D62C7609-3C8E-96F1-B787-E9AB133C56A3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  <a:gd name="connsiteX5" fmla="*/ 0 w 13140"/>
                <a:gd name="connsiteY5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43C0742-CCF2-A254-51AE-11E5024F275A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735B541C-00DD-0AAE-37F6-524FD696BC29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  <a:gd name="connsiteX5" fmla="*/ 0 w 13139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1E5C1513-5F26-06B2-D329-B478862E49FB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818E4AFF-2922-29DA-5533-2599CFBC992B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B21964B-2AE5-16F9-AC28-40F2FF41EA98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BAC5C982-A6D5-745C-DC59-110D8EAFE2CA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  <a:gd name="connsiteX5" fmla="*/ 0 w 13139"/>
                <a:gd name="connsiteY5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2FA64220-FDFA-3A1B-3CD5-C2BECBA189F1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F0431567-1890-1CDD-6425-6F8CE5517EFD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  <a:gd name="connsiteX5" fmla="*/ 0 w 13140"/>
                <a:gd name="connsiteY5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CD321DC-48CA-F7A0-B997-26D9FA9B2BB8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9BEF372B-E816-417E-499B-C6939C965823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  <a:gd name="connsiteX5" fmla="*/ 0 w 13139"/>
                <a:gd name="connsiteY5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D8E4D8E9-0CEC-C42C-9C8E-72C3F0AE54FB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CCA5201-6C56-BC07-5598-9539B6E62CA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  <a:gd name="connsiteX5" fmla="*/ 0 w 13144"/>
                <a:gd name="connsiteY5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B0EBBB71-00D1-0A02-7DDF-75113AFF0BE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911ED0A2-BA6E-2EB0-5DCA-6757F57AD36C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  <a:gd name="connsiteX5" fmla="*/ 0 w 13137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3871E6D8-FDBB-8B38-2C3D-F597A3CFF54F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C9EB0A4-F411-DBD2-298D-AE15789F47A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  <a:gd name="connsiteX5" fmla="*/ 0 w 13137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4CB308FA-0482-DD2F-0EEC-A1F9D54337D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1D7C5E5-6A7E-B0D8-B481-3399A74C4873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  <a:gd name="connsiteX5" fmla="*/ 0 w 13144"/>
                <a:gd name="connsiteY5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AE59BD5E-2E29-B557-E2F0-F14BE20BA7D9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43A7AF44-2B11-6434-BB24-AD755339D1A7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  <a:gd name="connsiteX5" fmla="*/ 0 w 13137"/>
                <a:gd name="connsiteY5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7C890E8C-8806-0CED-32DB-AA0643740DA0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DFEC39FB-FE1F-BC1D-76A3-A4E8796EEDE6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  <a:gd name="connsiteX5" fmla="*/ 0 w 13137"/>
                <a:gd name="connsiteY5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313D148-8A7C-06EC-1E1C-4D018C2379C3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8A4E58AF-3D9A-3761-A55A-4182EBB1C0A4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  <a:gd name="connsiteX5" fmla="*/ 0 w 13144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D4E02D55-48D4-ACC2-08AC-125799E89085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5165F1C8-F5CA-1EA2-75A9-589E0B06E858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  <a:gd name="connsiteX5" fmla="*/ 0 w 13137"/>
                <a:gd name="connsiteY5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A0FDC576-2608-D688-1AF0-1B214C9BA90D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391F2BBF-03BA-40E9-CCF5-6AC9BC86FB2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B2E396D2-8D23-945C-657C-9BF5FEFD3A9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8A8A81BC-F4BB-7399-CF5E-040B89DDD2A4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  <a:gd name="connsiteX5" fmla="*/ 0 w 13144"/>
                <a:gd name="connsiteY5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8A49A5E-DB99-53F8-7BEA-6A7C46ABAD50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E358468F-242D-35B1-E52A-7C16009E0E04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  <a:gd name="connsiteX5" fmla="*/ 0 w 13137"/>
                <a:gd name="connsiteY5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02DE79F8-3053-6971-3B18-88F87A1B40D6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5364CA0-138F-3855-4476-A57EE636822D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  <a:gd name="connsiteX5" fmla="*/ 0 w 13137"/>
                <a:gd name="connsiteY5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EC78B55F-BC72-565C-57F9-00D800697F47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44C3424-DBCA-6F8C-FA71-96C3981145E2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  <a:gd name="connsiteX5" fmla="*/ 0 w 13144"/>
                <a:gd name="connsiteY5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D1D13B6A-1BB0-14A9-9C10-85EFC153F380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86BCEF08-20DA-9640-9967-3C5A01DB3176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  <a:gd name="connsiteX5" fmla="*/ 0 w 13137"/>
                <a:gd name="connsiteY5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E123B12F-03CB-9B9A-7BDF-0CFC7DED1D58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0A6D7115-14A7-042F-6B8D-665C4817D574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  <a:gd name="connsiteX5" fmla="*/ 0 w 13144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DBEE1ADE-2C25-DFB5-CE1B-9D14C50376C8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C6C4E263-DBBB-85B4-0444-A15C2CA34033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  <a:gd name="connsiteX5" fmla="*/ 0 w 13137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E5DC9092-EBC3-DD52-C3E6-9CD3A88326C9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ED8A9EB5-74FA-A18A-243B-7AE4D6EBDAC2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  <a:gd name="connsiteX5" fmla="*/ 0 w 13137"/>
                <a:gd name="connsiteY5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7F88494-7C4F-4719-FFBF-8D651A4B63E9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70913AF-A76C-DF6E-44B2-89296E41FC4A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  <a:gd name="connsiteX5" fmla="*/ 0 w 13144"/>
                <a:gd name="connsiteY5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24CEA56-6BC7-D008-3240-2679D82F79C4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E575944F-703E-4DC2-1D08-893CE32F44FD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  <a:gd name="connsiteX5" fmla="*/ 0 w 13137"/>
                <a:gd name="connsiteY5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F0FE62E-B38A-7675-66E2-6E2F0062C023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0A7C664D-71DA-581D-CCD5-E5AF41704E21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  <a:gd name="connsiteX5" fmla="*/ 0 w 13137"/>
                <a:gd name="connsiteY5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68085EB-8A94-3936-B8D5-CBBCA456C01E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BA848867-A1F8-FAD7-0834-5DC3D3867F6D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  <a:gd name="connsiteX5" fmla="*/ 0 w 13144"/>
                <a:gd name="connsiteY5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2100655C-1ACD-FB5E-476F-AF3D94402BE3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4E9706B2-E019-DEB2-85AF-157085A7BC2D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  <a:gd name="connsiteX5" fmla="*/ 0 w 13137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1005F9A3-CF8B-8556-2E52-F4CA1DFD461A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ECC7BB2-02B8-1DB3-9EFF-47AD429B0A1D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  <a:gd name="connsiteX5" fmla="*/ 0 w 13137"/>
                <a:gd name="connsiteY5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28B2C5-15DD-62D8-349F-4A861FEB5882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B05BB4-D941-55F3-57A4-BEDCF3A8C466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  <a:gd name="connsiteX5" fmla="*/ 0 w 13144"/>
                <a:gd name="connsiteY5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23097A9B-8E2B-EF01-9347-ED11AD59664C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26FD2A6-0A72-8BA4-9BB8-FA4861A95803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  <a:gd name="connsiteX5" fmla="*/ 0 w 13137"/>
                <a:gd name="connsiteY5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6C7F712-BB5B-1275-5E2B-0D5E9739C486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CF57451-F7C1-678C-F552-DB4E134395BB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  <a:gd name="connsiteX5" fmla="*/ 0 w 13137"/>
                <a:gd name="connsiteY5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D56C5FA9-36BD-3A23-E160-9A62BD38D3D9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149D49F-8C43-ED9E-AE63-533B522744EB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  <a:gd name="connsiteX5" fmla="*/ 0 w 13144"/>
                <a:gd name="connsiteY5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8194E0F1-5F6E-5A8D-6463-59BA86C68472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F932A4DE-6709-1A5A-7597-1087EBEEDF4D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  <a:gd name="connsiteX5" fmla="*/ 0 w 13137"/>
                <a:gd name="connsiteY5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5B1ADCE6-78CC-A1A9-DDF0-6C58F77CCF91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2B149BF-2E69-C212-544A-4D9FABEE18B9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  <a:gd name="connsiteX5" fmla="*/ 0 w 13144"/>
                <a:gd name="connsiteY5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FC57823-8281-EEE4-8F41-E89E7EA69C24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68D80A9-473B-7DA4-E223-E6A7409F6144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  <a:gd name="connsiteX5" fmla="*/ 0 w 13137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D12B5FB4-9EB6-92A1-C151-A01570DA4BED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C1F235FC-120D-3C54-945C-05D13A63D9E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  <a:gd name="connsiteX5" fmla="*/ 0 w 13137"/>
                <a:gd name="connsiteY5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6403811A-5EB8-F1EC-530E-E731BEAD3CF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EA49EB3B-2C8F-D827-6D0B-8A264E2F1342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  <a:gd name="connsiteX5" fmla="*/ 0 w 13144"/>
                <a:gd name="connsiteY5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6A23C386-6651-2D4C-1FF8-2B5AE7BD3A1A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4C64AC27-647D-575B-B748-C6E6AB519B06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D3447E51-9B8E-5464-520D-A3A7DC2471D1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83754D7-392F-65CE-6113-05994EEE1512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  <a:gd name="connsiteX5" fmla="*/ 0 w 13137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52697533-157F-AC02-0C2E-290CF66499F5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13827D-21B2-F1A7-A99B-65EBECB06E2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  <a:gd name="connsiteX5" fmla="*/ 0 w 13144"/>
                <a:gd name="connsiteY5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3750540-BDC9-E284-88E8-07CA71662FE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2207B7F1-296C-7F67-5DD8-CEC94E6282EF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  <a:gd name="connsiteX5" fmla="*/ 0 w 13137"/>
                <a:gd name="connsiteY5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6CFF2F2-5755-426F-CA50-E0916BD34383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F8306011-5EC6-1136-F443-7CB9714786D3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  <a:gd name="connsiteX5" fmla="*/ 0 w 13137"/>
                <a:gd name="connsiteY5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657CCE4-8F36-2485-E3B5-99B7D8C2009B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212700B-875D-0C7A-2AAE-BB401D31B31D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  <a:gd name="connsiteX5" fmla="*/ 0 w 13144"/>
                <a:gd name="connsiteY5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309CEA8F-961E-3A79-4B58-5DF9846C07E6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ABA70EF7-CBDB-C4B5-F44D-9EDF8E35BB8E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  <a:gd name="connsiteX5" fmla="*/ 0 w 13137"/>
                <a:gd name="connsiteY5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736A7D8-D49B-BD12-AF86-EAB4FD296A79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AE6CB27-4FB5-19BE-F62A-46656548C646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  <a:gd name="connsiteX5" fmla="*/ 0 w 13137"/>
                <a:gd name="connsiteY5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305A14E0-6843-EBAA-473C-4615807709ED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F9102973-E7C4-15C1-B815-16880667AB55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  <a:gd name="connsiteX5" fmla="*/ 0 w 13144"/>
                <a:gd name="connsiteY5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72891298-4B7B-AA26-5CB0-4ADCDF2938B9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27298401-5FB1-721C-B058-97B203DCCA36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  <a:gd name="connsiteX5" fmla="*/ 0 w 13137"/>
                <a:gd name="connsiteY5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327E468-4477-D96B-42B7-31D698DBEF0B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110E7911-FAE8-5529-98FB-19F2023C0315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  <a:gd name="connsiteX5" fmla="*/ 0 w 13144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ABFCB6-CE54-67B1-E5CC-200EAD45F194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F73BCAE9-8ADC-B27F-D2AC-AEF0F0730393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  <a:gd name="connsiteX5" fmla="*/ 0 w 13137"/>
                <a:gd name="connsiteY5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BC5C3CD5-7392-4F73-B904-BB1ADBE63CA1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96727B1-C00B-9DCE-C37B-E7E26466C44C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  <a:gd name="connsiteX5" fmla="*/ 0 w 13137"/>
                <a:gd name="connsiteY5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9825FB5B-F303-6700-2EB4-E20A2C497A71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48358A9-9F4C-1AB0-819D-9329CE7EF593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  <a:gd name="connsiteX5" fmla="*/ 0 w 13144"/>
                <a:gd name="connsiteY5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3A3F5064-EBE8-E800-D16D-34AD7C3C9D52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24AB8432-4476-5114-DA50-45051342CF31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  <a:gd name="connsiteX5" fmla="*/ 0 w 13137"/>
                <a:gd name="connsiteY5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377D43ED-9E35-E1F4-22D1-F54DFE5CDF7B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D4A3499E-C2F8-2A78-0745-E1081C317001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  <a:gd name="connsiteX5" fmla="*/ 0 w 13137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69733266-BB3D-3977-0E11-EF5F6C0462A3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9BAF74F0-2A71-9748-507D-4CDBC4E6F518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A6D86CFD-D536-1202-D01B-D06824848270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7459EFC-A68A-8525-03BB-79F418DAB304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9AD973C0-9103-9963-555F-2B2E7AB5A4DC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994EFE06-12F7-37D1-4AA2-EF385AB69F6A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  <a:gd name="connsiteX5" fmla="*/ 0 w 13137"/>
                <a:gd name="connsiteY5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0C3B88E-E2AD-771E-B90D-F5EEAB2167B9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798B2F3-F2B6-18F6-7C29-DF8F288C1C3F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  <a:gd name="connsiteX5" fmla="*/ 0 w 13144"/>
                <a:gd name="connsiteY5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FEAA20B9-A2D1-E421-6123-CFA9AA8E80E9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AE4A19DC-48CC-EE3A-D7D0-1DA8845061AF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96C7B3B-4289-0AFE-2D0B-FD5796EEEFD4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E9062EFF-6A47-40D5-7B42-F14E6F6338F0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  <a:gd name="connsiteX5" fmla="*/ 0 w 13144"/>
                <a:gd name="connsiteY5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9B60B509-0556-7801-DC4A-CA740772ABBC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3FB648AB-BB92-9759-AB6C-AEEC7D8729EF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  <a:gd name="connsiteX5" fmla="*/ 0 w 13137"/>
                <a:gd name="connsiteY5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C8F9BDA8-6E2F-F588-8145-1D1A133DCFA5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37B3BDA6-E841-34FE-D4BD-BDCAE5E7747A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  <a:gd name="connsiteX5" fmla="*/ 0 w 13137"/>
                <a:gd name="connsiteY5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7E8C7906-ACD8-0AF9-F138-1FD680BDD612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30BC1705-7577-C1AF-AACE-EB1C7E648C4C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  <a:gd name="connsiteX5" fmla="*/ 0 w 13144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98152528-65FD-3F54-AACF-54A4F9124E70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5F23C8F-C4A2-747D-8E7A-04DCFC76472A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  <a:gd name="connsiteX5" fmla="*/ 0 w 13137"/>
                <a:gd name="connsiteY5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F54C6E1-0678-78CF-72FA-1F8062A94109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C506621-1BDF-6975-1A91-99B2B784F5C6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  <a:gd name="connsiteX5" fmla="*/ 0 w 13137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88CB88E0-03C7-3DE4-3F66-32504F60DAB0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7100357-0249-253D-38F2-8C3F063126A1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  <a:gd name="connsiteX5" fmla="*/ 0 w 13145"/>
                <a:gd name="connsiteY5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A7AF42DD-F574-7C09-A23B-405A708E6507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3328EBE-D44B-5E7C-ED39-720144E1392C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  <a:gd name="connsiteX5" fmla="*/ 0 w 13137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0A2F8BA-E131-7084-FA9B-D1DF3BA8B56D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22E4993-82FC-CC09-9B7D-00DE91D2E589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  <a:gd name="connsiteX5" fmla="*/ 0 w 13137"/>
                <a:gd name="connsiteY5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74609C72-6029-58D8-D102-AD57ABD98962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F5E838D-5386-62FF-C6DE-2E7AD293E5B8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  <a:gd name="connsiteX5" fmla="*/ 0 w 13144"/>
                <a:gd name="connsiteY5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00608ACD-1110-5ADC-15A7-A4BEE576AAFC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3DE9A67-6543-760F-6187-1CD651A0FA95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  <a:gd name="connsiteX5" fmla="*/ 0 w 13137"/>
                <a:gd name="connsiteY5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62DE33E8-80A1-A9DA-9D25-4A5334512383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C1AE016B-367C-0B41-F891-BD598E7BF5B5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  <a:gd name="connsiteX5" fmla="*/ 0 w 13137"/>
                <a:gd name="connsiteY5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BF85FD19-58DF-5A3F-603B-58E7D03A8B31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7930561D-A400-28B3-1F54-6A5B49A8EDD2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  <a:gd name="connsiteX5" fmla="*/ 0 w 13145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6D6946C-2A27-8936-6368-C369D1877CA1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210D144-197C-9A6A-6DAB-440965714201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  <a:gd name="connsiteX5" fmla="*/ 0 w 13137"/>
                <a:gd name="connsiteY5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E71B5F4E-C5C9-76B2-BD31-5CB9FA40358C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CE5A0BEB-CE41-9214-7A3D-2701D5DC1370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  <a:gd name="connsiteX5" fmla="*/ 0 w 13145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240C24AE-FEE2-0078-5DD1-F46822AD6C9A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EA7A6768-5F06-7F57-5B68-F5702566C839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  <a:gd name="connsiteX5" fmla="*/ 0 w 13137"/>
                <a:gd name="connsiteY5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345059A7-DD90-48AE-50F3-8808361FDEAB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DD9F3A56-0FF6-A224-322C-2F03F040E272}"/>
                </a:ext>
              </a:extLst>
            </p:cNvPr>
            <p:cNvSpPr/>
            <p:nvPr/>
          </p:nvSpPr>
          <p:spPr>
            <a:xfrm>
              <a:off x="1184512" y="30590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EF3D332C-3EB4-A960-7E7F-5D0648FE2714}"/>
                </a:ext>
              </a:extLst>
            </p:cNvPr>
            <p:cNvSpPr/>
            <p:nvPr/>
          </p:nvSpPr>
          <p:spPr>
            <a:xfrm>
              <a:off x="1197652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4BCE10C5-2D75-D7DA-8645-3EC664F5A795}"/>
                </a:ext>
              </a:extLst>
            </p:cNvPr>
            <p:cNvSpPr/>
            <p:nvPr/>
          </p:nvSpPr>
          <p:spPr>
            <a:xfrm>
              <a:off x="1210792" y="30604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74AA5E8-1983-9433-29CD-6FDEA724B6A8}"/>
                </a:ext>
              </a:extLst>
            </p:cNvPr>
            <p:cNvSpPr/>
            <p:nvPr/>
          </p:nvSpPr>
          <p:spPr>
            <a:xfrm>
              <a:off x="1223933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6D000CE-5381-CFF2-8F94-80A6E3781983}"/>
                </a:ext>
              </a:extLst>
            </p:cNvPr>
            <p:cNvSpPr/>
            <p:nvPr/>
          </p:nvSpPr>
          <p:spPr>
            <a:xfrm>
              <a:off x="1237073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AF3D24C5-B715-4E57-65DD-84CD8ED18523}"/>
                </a:ext>
              </a:extLst>
            </p:cNvPr>
            <p:cNvSpPr/>
            <p:nvPr/>
          </p:nvSpPr>
          <p:spPr>
            <a:xfrm>
              <a:off x="1250213" y="30583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49C09557-D185-FB6A-F3BE-5802B4AA3985}"/>
                </a:ext>
              </a:extLst>
            </p:cNvPr>
            <p:cNvSpPr/>
            <p:nvPr/>
          </p:nvSpPr>
          <p:spPr>
            <a:xfrm>
              <a:off x="1263354" y="30634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D98F996-D065-15E1-EF94-39ADDB980D6D}"/>
                </a:ext>
              </a:extLst>
            </p:cNvPr>
            <p:cNvSpPr/>
            <p:nvPr/>
          </p:nvSpPr>
          <p:spPr>
            <a:xfrm>
              <a:off x="1276494" y="30564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142F7B3D-8699-A248-1A2F-062D5352F5C3}"/>
                </a:ext>
              </a:extLst>
            </p:cNvPr>
            <p:cNvSpPr/>
            <p:nvPr/>
          </p:nvSpPr>
          <p:spPr>
            <a:xfrm>
              <a:off x="1289634" y="30674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D4A0FCD4-C0AE-6123-227F-91DB872B8081}"/>
                </a:ext>
              </a:extLst>
            </p:cNvPr>
            <p:cNvSpPr/>
            <p:nvPr/>
          </p:nvSpPr>
          <p:spPr>
            <a:xfrm>
              <a:off x="1302774" y="30478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28E7B163-2164-48B3-D7E4-FFB0A5E8DCC5}"/>
                </a:ext>
              </a:extLst>
            </p:cNvPr>
            <p:cNvSpPr/>
            <p:nvPr/>
          </p:nvSpPr>
          <p:spPr>
            <a:xfrm>
              <a:off x="1315914" y="3061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48C8467C-52B2-F7F7-3706-D14997A9CDA3}"/>
                </a:ext>
              </a:extLst>
            </p:cNvPr>
            <p:cNvSpPr/>
            <p:nvPr/>
          </p:nvSpPr>
          <p:spPr>
            <a:xfrm>
              <a:off x="1329055" y="30760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E1A0136E-FEBD-B86C-FDC3-4704AC3089F1}"/>
                </a:ext>
              </a:extLst>
            </p:cNvPr>
            <p:cNvSpPr/>
            <p:nvPr/>
          </p:nvSpPr>
          <p:spPr>
            <a:xfrm>
              <a:off x="1342195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83E6CFD2-49BC-5FEF-29CE-4C3CB95C75BF}"/>
                </a:ext>
              </a:extLst>
            </p:cNvPr>
            <p:cNvSpPr/>
            <p:nvPr/>
          </p:nvSpPr>
          <p:spPr>
            <a:xfrm>
              <a:off x="1355335" y="30465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8180DEB6-D4AC-CF90-33AD-E562697A4163}"/>
                </a:ext>
              </a:extLst>
            </p:cNvPr>
            <p:cNvSpPr/>
            <p:nvPr/>
          </p:nvSpPr>
          <p:spPr>
            <a:xfrm>
              <a:off x="1368475" y="305605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4709E27-E943-3415-DD86-7C47D3003F45}"/>
                </a:ext>
              </a:extLst>
            </p:cNvPr>
            <p:cNvSpPr/>
            <p:nvPr/>
          </p:nvSpPr>
          <p:spPr>
            <a:xfrm>
              <a:off x="1381616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53921A5-89CC-2168-CC19-7DBACF1428A2}"/>
                </a:ext>
              </a:extLst>
            </p:cNvPr>
            <p:cNvSpPr/>
            <p:nvPr/>
          </p:nvSpPr>
          <p:spPr>
            <a:xfrm>
              <a:off x="1394756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E0BB1EB5-829F-92E9-87CC-5418939DA3C2}"/>
                </a:ext>
              </a:extLst>
            </p:cNvPr>
            <p:cNvSpPr/>
            <p:nvPr/>
          </p:nvSpPr>
          <p:spPr>
            <a:xfrm>
              <a:off x="1407896" y="30620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990C641-717C-8AA2-3B10-79A7C2C7B357}"/>
                </a:ext>
              </a:extLst>
            </p:cNvPr>
            <p:cNvSpPr/>
            <p:nvPr/>
          </p:nvSpPr>
          <p:spPr>
            <a:xfrm>
              <a:off x="1421037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886FEAC5-09E1-7AF4-D378-FB70D8B18BB1}"/>
                </a:ext>
              </a:extLst>
            </p:cNvPr>
            <p:cNvSpPr/>
            <p:nvPr/>
          </p:nvSpPr>
          <p:spPr>
            <a:xfrm>
              <a:off x="1434176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65BBEE43-48D1-8D6E-E072-ED96C4CFB3C4}"/>
                </a:ext>
              </a:extLst>
            </p:cNvPr>
            <p:cNvSpPr/>
            <p:nvPr/>
          </p:nvSpPr>
          <p:spPr>
            <a:xfrm>
              <a:off x="1447317" y="30643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7811559-0A12-0196-5437-8D3B9DA57BF0}"/>
                </a:ext>
              </a:extLst>
            </p:cNvPr>
            <p:cNvSpPr/>
            <p:nvPr/>
          </p:nvSpPr>
          <p:spPr>
            <a:xfrm>
              <a:off x="1460457" y="30703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60E94238-5B60-CA05-103D-892B65BDEC5B}"/>
                </a:ext>
              </a:extLst>
            </p:cNvPr>
            <p:cNvSpPr/>
            <p:nvPr/>
          </p:nvSpPr>
          <p:spPr>
            <a:xfrm>
              <a:off x="1473597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3E602D3A-9CBD-8A72-ED76-5F9BD4261A71}"/>
                </a:ext>
              </a:extLst>
            </p:cNvPr>
            <p:cNvSpPr/>
            <p:nvPr/>
          </p:nvSpPr>
          <p:spPr>
            <a:xfrm>
              <a:off x="1486738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FE498296-BC3E-EF75-DA14-DA0C4361C2E9}"/>
                </a:ext>
              </a:extLst>
            </p:cNvPr>
            <p:cNvSpPr/>
            <p:nvPr/>
          </p:nvSpPr>
          <p:spPr>
            <a:xfrm>
              <a:off x="1499878" y="3053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D2C50A49-0F62-4A17-5010-2596909B04AF}"/>
                </a:ext>
              </a:extLst>
            </p:cNvPr>
            <p:cNvSpPr/>
            <p:nvPr/>
          </p:nvSpPr>
          <p:spPr>
            <a:xfrm>
              <a:off x="1513018" y="3074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1CE78DE5-4F1B-72D8-F9A9-DF4F370E11CA}"/>
                </a:ext>
              </a:extLst>
            </p:cNvPr>
            <p:cNvSpPr/>
            <p:nvPr/>
          </p:nvSpPr>
          <p:spPr>
            <a:xfrm>
              <a:off x="1526158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542D6A55-8C64-8040-9407-B5B26C4DEDA1}"/>
                </a:ext>
              </a:extLst>
            </p:cNvPr>
            <p:cNvSpPr/>
            <p:nvPr/>
          </p:nvSpPr>
          <p:spPr>
            <a:xfrm>
              <a:off x="1539299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1BB31FE-B9B1-5130-F017-EA7ED08EE2C5}"/>
                </a:ext>
              </a:extLst>
            </p:cNvPr>
            <p:cNvSpPr/>
            <p:nvPr/>
          </p:nvSpPr>
          <p:spPr>
            <a:xfrm>
              <a:off x="1552439" y="30449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A1A0B814-F189-77ED-0A6E-03C016F43F4D}"/>
                </a:ext>
              </a:extLst>
            </p:cNvPr>
            <p:cNvSpPr/>
            <p:nvPr/>
          </p:nvSpPr>
          <p:spPr>
            <a:xfrm>
              <a:off x="1565579" y="30523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901C8AE-3892-84CD-276D-D518CDB5ABC0}"/>
                </a:ext>
              </a:extLst>
            </p:cNvPr>
            <p:cNvSpPr/>
            <p:nvPr/>
          </p:nvSpPr>
          <p:spPr>
            <a:xfrm>
              <a:off x="1578720" y="30544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EA696386-421C-F47D-47DA-6CB1DE01AB4F}"/>
                </a:ext>
              </a:extLst>
            </p:cNvPr>
            <p:cNvSpPr/>
            <p:nvPr/>
          </p:nvSpPr>
          <p:spPr>
            <a:xfrm>
              <a:off x="1591857" y="30447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54FFB040-1E20-DD92-4650-EABBB614B8BE}"/>
                </a:ext>
              </a:extLst>
            </p:cNvPr>
            <p:cNvSpPr/>
            <p:nvPr/>
          </p:nvSpPr>
          <p:spPr>
            <a:xfrm>
              <a:off x="1605002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77E961B9-EFFE-9991-A6CE-CC6E9C0D78A9}"/>
                </a:ext>
              </a:extLst>
            </p:cNvPr>
            <p:cNvSpPr/>
            <p:nvPr/>
          </p:nvSpPr>
          <p:spPr>
            <a:xfrm>
              <a:off x="1618140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8FE261D3-B5CC-DC86-1A93-33BD0A015C5F}"/>
                </a:ext>
              </a:extLst>
            </p:cNvPr>
            <p:cNvSpPr/>
            <p:nvPr/>
          </p:nvSpPr>
          <p:spPr>
            <a:xfrm>
              <a:off x="1631277" y="30490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EC658DB8-EBDC-DF79-BCF2-9E05E4915B66}"/>
                </a:ext>
              </a:extLst>
            </p:cNvPr>
            <p:cNvSpPr/>
            <p:nvPr/>
          </p:nvSpPr>
          <p:spPr>
            <a:xfrm>
              <a:off x="1644422" y="30458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C582A9E8-46D3-E329-AE85-93212DAF8879}"/>
                </a:ext>
              </a:extLst>
            </p:cNvPr>
            <p:cNvSpPr/>
            <p:nvPr/>
          </p:nvSpPr>
          <p:spPr>
            <a:xfrm>
              <a:off x="1657560" y="30737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062BDD2-EFF1-48BD-2770-E0F7BC8A48A3}"/>
                </a:ext>
              </a:extLst>
            </p:cNvPr>
            <p:cNvSpPr/>
            <p:nvPr/>
          </p:nvSpPr>
          <p:spPr>
            <a:xfrm>
              <a:off x="1670698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02A627D-0F4C-C6BE-7C64-F3A716175F39}"/>
                </a:ext>
              </a:extLst>
            </p:cNvPr>
            <p:cNvSpPr/>
            <p:nvPr/>
          </p:nvSpPr>
          <p:spPr>
            <a:xfrm>
              <a:off x="1683842" y="30561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66A6DC42-00D4-6E36-36A7-9D78837537FD}"/>
                </a:ext>
              </a:extLst>
            </p:cNvPr>
            <p:cNvSpPr/>
            <p:nvPr/>
          </p:nvSpPr>
          <p:spPr>
            <a:xfrm>
              <a:off x="1696980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EB9195C0-A8DE-9380-7CF1-2B617CA018A8}"/>
                </a:ext>
              </a:extLst>
            </p:cNvPr>
            <p:cNvSpPr/>
            <p:nvPr/>
          </p:nvSpPr>
          <p:spPr>
            <a:xfrm>
              <a:off x="1710125" y="30440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5A16BFE4-133F-6540-771A-969E5522AF7F}"/>
                </a:ext>
              </a:extLst>
            </p:cNvPr>
            <p:cNvSpPr/>
            <p:nvPr/>
          </p:nvSpPr>
          <p:spPr>
            <a:xfrm>
              <a:off x="1723263" y="30657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2B9C2BCD-B36C-BC2C-0778-40683C5A2BA5}"/>
                </a:ext>
              </a:extLst>
            </p:cNvPr>
            <p:cNvSpPr/>
            <p:nvPr/>
          </p:nvSpPr>
          <p:spPr>
            <a:xfrm>
              <a:off x="1736400" y="30637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7A0FD41-8385-170C-B4C6-C39DD7D31408}"/>
                </a:ext>
              </a:extLst>
            </p:cNvPr>
            <p:cNvSpPr/>
            <p:nvPr/>
          </p:nvSpPr>
          <p:spPr>
            <a:xfrm>
              <a:off x="1749545" y="30538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6087F0F1-6FAB-0FBB-C9AC-4D7E669AD9F9}"/>
                </a:ext>
              </a:extLst>
            </p:cNvPr>
            <p:cNvSpPr/>
            <p:nvPr/>
          </p:nvSpPr>
          <p:spPr>
            <a:xfrm>
              <a:off x="1762683" y="3071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0C914642-E132-213E-8E8C-D2A9E216FB22}"/>
                </a:ext>
              </a:extLst>
            </p:cNvPr>
            <p:cNvSpPr/>
            <p:nvPr/>
          </p:nvSpPr>
          <p:spPr>
            <a:xfrm>
              <a:off x="1775820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5D5DF581-2668-5D44-D60B-ED573D9787FA}"/>
                </a:ext>
              </a:extLst>
            </p:cNvPr>
            <p:cNvSpPr/>
            <p:nvPr/>
          </p:nvSpPr>
          <p:spPr>
            <a:xfrm>
              <a:off x="1788965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D9A240C3-2BB7-BA65-3AC0-D251A37931E3}"/>
                </a:ext>
              </a:extLst>
            </p:cNvPr>
            <p:cNvSpPr/>
            <p:nvPr/>
          </p:nvSpPr>
          <p:spPr>
            <a:xfrm>
              <a:off x="1802103" y="30750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2673C643-A7B7-1612-361D-E39E972C11D8}"/>
                </a:ext>
              </a:extLst>
            </p:cNvPr>
            <p:cNvSpPr/>
            <p:nvPr/>
          </p:nvSpPr>
          <p:spPr>
            <a:xfrm>
              <a:off x="1815241" y="30730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A833DB6-2D80-2E7F-2144-8755387BF496}"/>
                </a:ext>
              </a:extLst>
            </p:cNvPr>
            <p:cNvSpPr/>
            <p:nvPr/>
          </p:nvSpPr>
          <p:spPr>
            <a:xfrm>
              <a:off x="1828386" y="3060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365EE739-9BD2-5F5B-8280-D6FE47064839}"/>
                </a:ext>
              </a:extLst>
            </p:cNvPr>
            <p:cNvSpPr/>
            <p:nvPr/>
          </p:nvSpPr>
          <p:spPr>
            <a:xfrm>
              <a:off x="1841523" y="30567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5FE46E7B-ADD3-007C-097B-DAB2FB867F8E}"/>
                </a:ext>
              </a:extLst>
            </p:cNvPr>
            <p:cNvSpPr/>
            <p:nvPr/>
          </p:nvSpPr>
          <p:spPr>
            <a:xfrm>
              <a:off x="1854668" y="30507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8590799E-6834-A90D-BCFC-15ADA02245AB}"/>
                </a:ext>
              </a:extLst>
            </p:cNvPr>
            <p:cNvSpPr/>
            <p:nvPr/>
          </p:nvSpPr>
          <p:spPr>
            <a:xfrm>
              <a:off x="1867806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6BB2E321-2BCE-4D71-5CCA-7DA7673151E3}"/>
                </a:ext>
              </a:extLst>
            </p:cNvPr>
            <p:cNvSpPr/>
            <p:nvPr/>
          </p:nvSpPr>
          <p:spPr>
            <a:xfrm>
              <a:off x="1880943" y="30424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036B0AEC-7DE0-5041-E360-2936B1A00820}"/>
                </a:ext>
              </a:extLst>
            </p:cNvPr>
            <p:cNvSpPr/>
            <p:nvPr/>
          </p:nvSpPr>
          <p:spPr>
            <a:xfrm>
              <a:off x="1894088" y="30566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EDEA3961-D982-11A7-9665-21BFBAEA895F}"/>
                </a:ext>
              </a:extLst>
            </p:cNvPr>
            <p:cNvSpPr/>
            <p:nvPr/>
          </p:nvSpPr>
          <p:spPr>
            <a:xfrm>
              <a:off x="1907226" y="30744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2CAAA23D-6114-EDD8-C4F6-4E57329E61B6}"/>
                </a:ext>
              </a:extLst>
            </p:cNvPr>
            <p:cNvSpPr/>
            <p:nvPr/>
          </p:nvSpPr>
          <p:spPr>
            <a:xfrm>
              <a:off x="1920364" y="30456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4808185E-A814-7488-3CF7-2CAF1298BF06}"/>
                </a:ext>
              </a:extLst>
            </p:cNvPr>
            <p:cNvSpPr/>
            <p:nvPr/>
          </p:nvSpPr>
          <p:spPr>
            <a:xfrm>
              <a:off x="1933509" y="3050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B92DACAF-723C-0570-244E-0E0314F6FEF7}"/>
                </a:ext>
              </a:extLst>
            </p:cNvPr>
            <p:cNvSpPr/>
            <p:nvPr/>
          </p:nvSpPr>
          <p:spPr>
            <a:xfrm>
              <a:off x="1946646" y="30443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3B8E83A-553F-73AD-9C6E-F8FC7E3D62D4}"/>
                </a:ext>
              </a:extLst>
            </p:cNvPr>
            <p:cNvSpPr/>
            <p:nvPr/>
          </p:nvSpPr>
          <p:spPr>
            <a:xfrm>
              <a:off x="1959784" y="3073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67BBFC88-A57C-E015-3E10-6059968AB340}"/>
                </a:ext>
              </a:extLst>
            </p:cNvPr>
            <p:cNvSpPr/>
            <p:nvPr/>
          </p:nvSpPr>
          <p:spPr>
            <a:xfrm>
              <a:off x="1972929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A7041D3-C045-736C-B545-5097C9420CBB}"/>
                </a:ext>
              </a:extLst>
            </p:cNvPr>
            <p:cNvSpPr/>
            <p:nvPr/>
          </p:nvSpPr>
          <p:spPr>
            <a:xfrm>
              <a:off x="1986066" y="30641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BDD3A1-670F-9D54-5063-A60292D6D3A5}"/>
                </a:ext>
              </a:extLst>
            </p:cNvPr>
            <p:cNvSpPr/>
            <p:nvPr/>
          </p:nvSpPr>
          <p:spPr>
            <a:xfrm>
              <a:off x="1999204" y="30514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8616A98-65E2-F1EF-4701-471030819B01}"/>
                </a:ext>
              </a:extLst>
            </p:cNvPr>
            <p:cNvSpPr/>
            <p:nvPr/>
          </p:nvSpPr>
          <p:spPr>
            <a:xfrm>
              <a:off x="2012349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0C265A05-0C74-66BB-6003-C7FCA03C687D}"/>
                </a:ext>
              </a:extLst>
            </p:cNvPr>
            <p:cNvSpPr/>
            <p:nvPr/>
          </p:nvSpPr>
          <p:spPr>
            <a:xfrm>
              <a:off x="2025486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E06B19F7-A2D3-D6FD-51F1-9398E7998903}"/>
                </a:ext>
              </a:extLst>
            </p:cNvPr>
            <p:cNvSpPr/>
            <p:nvPr/>
          </p:nvSpPr>
          <p:spPr>
            <a:xfrm>
              <a:off x="2038631" y="30639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3049EFC-9886-30C7-61DA-AA6619B0D2CB}"/>
                </a:ext>
              </a:extLst>
            </p:cNvPr>
            <p:cNvSpPr/>
            <p:nvPr/>
          </p:nvSpPr>
          <p:spPr>
            <a:xfrm>
              <a:off x="2051769" y="30448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674EEF55-FA9A-3177-A5A4-C4A673503F37}"/>
                </a:ext>
              </a:extLst>
            </p:cNvPr>
            <p:cNvSpPr/>
            <p:nvPr/>
          </p:nvSpPr>
          <p:spPr>
            <a:xfrm>
              <a:off x="2064907" y="30686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B5AC9BF-CB41-A870-2CAF-3A13751B2613}"/>
                </a:ext>
              </a:extLst>
            </p:cNvPr>
            <p:cNvSpPr/>
            <p:nvPr/>
          </p:nvSpPr>
          <p:spPr>
            <a:xfrm>
              <a:off x="2078052" y="306994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B1868399-821A-5529-0F90-B8DC98E4A7E7}"/>
                </a:ext>
              </a:extLst>
            </p:cNvPr>
            <p:cNvSpPr/>
            <p:nvPr/>
          </p:nvSpPr>
          <p:spPr>
            <a:xfrm>
              <a:off x="2091189" y="30682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83B67B5E-DC59-14A9-BA8D-7F3757BA0F28}"/>
                </a:ext>
              </a:extLst>
            </p:cNvPr>
            <p:cNvSpPr/>
            <p:nvPr/>
          </p:nvSpPr>
          <p:spPr>
            <a:xfrm>
              <a:off x="2104327" y="3057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3CCEA218-2393-0688-8965-9157A9A0A6A0}"/>
                </a:ext>
              </a:extLst>
            </p:cNvPr>
            <p:cNvSpPr/>
            <p:nvPr/>
          </p:nvSpPr>
          <p:spPr>
            <a:xfrm>
              <a:off x="2117472" y="30525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283D16A1-29B8-3C5B-6CF3-01820EA93F55}"/>
                </a:ext>
              </a:extLst>
            </p:cNvPr>
            <p:cNvSpPr/>
            <p:nvPr/>
          </p:nvSpPr>
          <p:spPr>
            <a:xfrm>
              <a:off x="2130609" y="3081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EE1B042D-D5B9-B045-1DF9-A0DE111DBEF0}"/>
                </a:ext>
              </a:extLst>
            </p:cNvPr>
            <p:cNvSpPr/>
            <p:nvPr/>
          </p:nvSpPr>
          <p:spPr>
            <a:xfrm>
              <a:off x="2143747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B02B5DFF-710B-D22A-350E-CE2BCDAE8925}"/>
                </a:ext>
              </a:extLst>
            </p:cNvPr>
            <p:cNvSpPr/>
            <p:nvPr/>
          </p:nvSpPr>
          <p:spPr>
            <a:xfrm>
              <a:off x="2156892" y="3053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6264B615-CDA7-9BB9-AFB7-5D9E1842415F}"/>
                </a:ext>
              </a:extLst>
            </p:cNvPr>
            <p:cNvSpPr/>
            <p:nvPr/>
          </p:nvSpPr>
          <p:spPr>
            <a:xfrm>
              <a:off x="2170030" y="30647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FA9C6CF1-8A41-F2F7-DC0B-0CABA197C704}"/>
                </a:ext>
              </a:extLst>
            </p:cNvPr>
            <p:cNvSpPr/>
            <p:nvPr/>
          </p:nvSpPr>
          <p:spPr>
            <a:xfrm>
              <a:off x="2183167" y="30533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145CDA8-C554-DFFD-19AD-03DE05F2DC0D}"/>
                </a:ext>
              </a:extLst>
            </p:cNvPr>
            <p:cNvSpPr/>
            <p:nvPr/>
          </p:nvSpPr>
          <p:spPr>
            <a:xfrm>
              <a:off x="2196312" y="3068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94BA96E4-80FC-2852-364B-77D0E2CCD6F0}"/>
                </a:ext>
              </a:extLst>
            </p:cNvPr>
            <p:cNvSpPr/>
            <p:nvPr/>
          </p:nvSpPr>
          <p:spPr>
            <a:xfrm>
              <a:off x="2209450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20FC1EA-74D4-AEBA-1745-2C6C8423E651}"/>
                </a:ext>
              </a:extLst>
            </p:cNvPr>
            <p:cNvSpPr/>
            <p:nvPr/>
          </p:nvSpPr>
          <p:spPr>
            <a:xfrm>
              <a:off x="2222595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BD8036B-8E43-3D0E-06E7-D111E9A74F63}"/>
                </a:ext>
              </a:extLst>
            </p:cNvPr>
            <p:cNvSpPr/>
            <p:nvPr/>
          </p:nvSpPr>
          <p:spPr>
            <a:xfrm>
              <a:off x="2235732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3BF67A1-2746-9558-5868-74CD426B4406}"/>
                </a:ext>
              </a:extLst>
            </p:cNvPr>
            <p:cNvSpPr/>
            <p:nvPr/>
          </p:nvSpPr>
          <p:spPr>
            <a:xfrm>
              <a:off x="2248870" y="30683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0FB04161-950E-F304-FA3E-504AB9EB9AE0}"/>
                </a:ext>
              </a:extLst>
            </p:cNvPr>
            <p:cNvSpPr/>
            <p:nvPr/>
          </p:nvSpPr>
          <p:spPr>
            <a:xfrm>
              <a:off x="2262015" y="3052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01A0175A-3CB1-C3B7-7561-BCF62D19EDB0}"/>
                </a:ext>
              </a:extLst>
            </p:cNvPr>
            <p:cNvSpPr/>
            <p:nvPr/>
          </p:nvSpPr>
          <p:spPr>
            <a:xfrm>
              <a:off x="2275153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66F92D51-9BD1-95BC-7C8B-A63782D5E109}"/>
                </a:ext>
              </a:extLst>
            </p:cNvPr>
            <p:cNvSpPr/>
            <p:nvPr/>
          </p:nvSpPr>
          <p:spPr>
            <a:xfrm>
              <a:off x="2288290" y="305425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9C09914B-AEAC-61E5-1764-FE713F4004DC}"/>
                </a:ext>
              </a:extLst>
            </p:cNvPr>
            <p:cNvSpPr/>
            <p:nvPr/>
          </p:nvSpPr>
          <p:spPr>
            <a:xfrm>
              <a:off x="2301435" y="30630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A1A91F99-A3EB-86B2-0E5F-8CA904FC0162}"/>
                </a:ext>
              </a:extLst>
            </p:cNvPr>
            <p:cNvSpPr/>
            <p:nvPr/>
          </p:nvSpPr>
          <p:spPr>
            <a:xfrm>
              <a:off x="2314573" y="3049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6FD9DB54-BF6F-4405-59B8-D04F5B86FCEB}"/>
                </a:ext>
              </a:extLst>
            </p:cNvPr>
            <p:cNvSpPr/>
            <p:nvPr/>
          </p:nvSpPr>
          <p:spPr>
            <a:xfrm>
              <a:off x="2327710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FCEB40F0-A567-30A6-99C4-2A8B501574BC}"/>
                </a:ext>
              </a:extLst>
            </p:cNvPr>
            <p:cNvSpPr/>
            <p:nvPr/>
          </p:nvSpPr>
          <p:spPr>
            <a:xfrm>
              <a:off x="2340855" y="30491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B4FA6276-2033-1BC8-02B4-6BEC070623C5}"/>
                </a:ext>
              </a:extLst>
            </p:cNvPr>
            <p:cNvSpPr/>
            <p:nvPr/>
          </p:nvSpPr>
          <p:spPr>
            <a:xfrm>
              <a:off x="2353993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1A36BF7E-455A-5E82-E2C1-EFD01F1F5FAE}"/>
                </a:ext>
              </a:extLst>
            </p:cNvPr>
            <p:cNvSpPr/>
            <p:nvPr/>
          </p:nvSpPr>
          <p:spPr>
            <a:xfrm>
              <a:off x="2367130" y="30442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D7B3F75A-CE13-813F-A142-04315BE594DC}"/>
                </a:ext>
              </a:extLst>
            </p:cNvPr>
            <p:cNvSpPr/>
            <p:nvPr/>
          </p:nvSpPr>
          <p:spPr>
            <a:xfrm>
              <a:off x="2380275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0EAC6755-87E0-9E25-5FA6-3126BA982914}"/>
                </a:ext>
              </a:extLst>
            </p:cNvPr>
            <p:cNvSpPr/>
            <p:nvPr/>
          </p:nvSpPr>
          <p:spPr>
            <a:xfrm>
              <a:off x="2393413" y="30632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8ECAABA5-2883-0DC6-B384-19B9BFBE8E3F}"/>
                </a:ext>
              </a:extLst>
            </p:cNvPr>
            <p:cNvSpPr/>
            <p:nvPr/>
          </p:nvSpPr>
          <p:spPr>
            <a:xfrm>
              <a:off x="2406558" y="30572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B6381FA5-4839-8298-9602-AA4DF295A167}"/>
                </a:ext>
              </a:extLst>
            </p:cNvPr>
            <p:cNvSpPr/>
            <p:nvPr/>
          </p:nvSpPr>
          <p:spPr>
            <a:xfrm>
              <a:off x="2419696" y="30712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BCD937BF-03CF-5ACA-DF83-F064810ACCC5}"/>
                </a:ext>
              </a:extLst>
            </p:cNvPr>
            <p:cNvSpPr/>
            <p:nvPr/>
          </p:nvSpPr>
          <p:spPr>
            <a:xfrm>
              <a:off x="2432833" y="306967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CB97DD-1BD4-7AE4-89A7-579853FB8BC0}"/>
                </a:ext>
              </a:extLst>
            </p:cNvPr>
            <p:cNvSpPr/>
            <p:nvPr/>
          </p:nvSpPr>
          <p:spPr>
            <a:xfrm>
              <a:off x="2445978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9DF1417-D2DA-69C6-B2AC-3AF69BC59AF9}"/>
                </a:ext>
              </a:extLst>
            </p:cNvPr>
            <p:cNvSpPr/>
            <p:nvPr/>
          </p:nvSpPr>
          <p:spPr>
            <a:xfrm>
              <a:off x="2459116" y="3075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884FEEEB-AB87-F9D5-9865-C9A801AB82A0}"/>
                </a:ext>
              </a:extLst>
            </p:cNvPr>
            <p:cNvSpPr/>
            <p:nvPr/>
          </p:nvSpPr>
          <p:spPr>
            <a:xfrm>
              <a:off x="2472253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817ED792-24E9-59D4-EEE8-2672F88237AA}"/>
                </a:ext>
              </a:extLst>
            </p:cNvPr>
            <p:cNvSpPr/>
            <p:nvPr/>
          </p:nvSpPr>
          <p:spPr>
            <a:xfrm>
              <a:off x="2485398" y="3050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82" name="Freeform 781">
            <a:extLst>
              <a:ext uri="{FF2B5EF4-FFF2-40B4-BE49-F238E27FC236}">
                <a16:creationId xmlns:a16="http://schemas.microsoft.com/office/drawing/2014/main" id="{59B20189-D0F0-F187-EE7F-98DA10E7C9F3}"/>
              </a:ext>
            </a:extLst>
          </p:cNvPr>
          <p:cNvSpPr/>
          <p:nvPr/>
        </p:nvSpPr>
        <p:spPr>
          <a:xfrm>
            <a:off x="1179413" y="3061678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EC590840-4E8F-E141-C800-110F3D1EB123}"/>
              </a:ext>
            </a:extLst>
          </p:cNvPr>
          <p:cNvGrpSpPr/>
          <p:nvPr/>
        </p:nvGrpSpPr>
        <p:grpSpPr>
          <a:xfrm>
            <a:off x="2924017" y="2978985"/>
            <a:ext cx="1765412" cy="1176941"/>
            <a:chOff x="2924017" y="2978985"/>
            <a:chExt cx="1765412" cy="1176941"/>
          </a:xfrm>
        </p:grpSpPr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BC75D387-5AD3-1D18-41AA-4E4C57623178}"/>
                </a:ext>
              </a:extLst>
            </p:cNvPr>
            <p:cNvSpPr/>
            <p:nvPr/>
          </p:nvSpPr>
          <p:spPr>
            <a:xfrm>
              <a:off x="2924017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7A37B657-E61A-0E43-0B84-59D5828B020C}"/>
                </a:ext>
              </a:extLst>
            </p:cNvPr>
            <p:cNvSpPr/>
            <p:nvPr/>
          </p:nvSpPr>
          <p:spPr>
            <a:xfrm>
              <a:off x="3178238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564586BD-4DF8-BCF3-D974-B0D57CBFF080}"/>
                </a:ext>
              </a:extLst>
            </p:cNvPr>
            <p:cNvSpPr/>
            <p:nvPr/>
          </p:nvSpPr>
          <p:spPr>
            <a:xfrm>
              <a:off x="325944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1531852-3A9E-C7D7-43C1-FC8C8223776B}"/>
                </a:ext>
              </a:extLst>
            </p:cNvPr>
            <p:cNvSpPr/>
            <p:nvPr/>
          </p:nvSpPr>
          <p:spPr>
            <a:xfrm>
              <a:off x="358795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0BC3C549-648C-DA15-C4E6-786B75070196}"/>
                </a:ext>
              </a:extLst>
            </p:cNvPr>
            <p:cNvSpPr/>
            <p:nvPr/>
          </p:nvSpPr>
          <p:spPr>
            <a:xfrm>
              <a:off x="391645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17187CB8-6552-E6BC-6938-45C8A31224B0}"/>
                </a:ext>
              </a:extLst>
            </p:cNvPr>
            <p:cNvSpPr/>
            <p:nvPr/>
          </p:nvSpPr>
          <p:spPr>
            <a:xfrm>
              <a:off x="4244964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E44CA5F1-CDE4-BFF4-33C4-DB077C1FEFB9}"/>
                </a:ext>
              </a:extLst>
            </p:cNvPr>
            <p:cNvSpPr/>
            <p:nvPr/>
          </p:nvSpPr>
          <p:spPr>
            <a:xfrm>
              <a:off x="4573470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7A89F873-260F-32E7-92D9-EA4F26DFAB0C}"/>
                </a:ext>
              </a:extLst>
            </p:cNvPr>
            <p:cNvSpPr/>
            <p:nvPr/>
          </p:nvSpPr>
          <p:spPr>
            <a:xfrm>
              <a:off x="3178238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F3B18C7F-0796-0E8F-2F0C-AAD1E6A8E053}"/>
                </a:ext>
              </a:extLst>
            </p:cNvPr>
            <p:cNvSpPr/>
            <p:nvPr/>
          </p:nvSpPr>
          <p:spPr>
            <a:xfrm>
              <a:off x="325944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52898D87-17B5-4632-60C3-A97847F04139}"/>
                </a:ext>
              </a:extLst>
            </p:cNvPr>
            <p:cNvSpPr/>
            <p:nvPr/>
          </p:nvSpPr>
          <p:spPr>
            <a:xfrm>
              <a:off x="358795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130B0EE2-6277-3F97-84BD-DBC649A5AD35}"/>
                </a:ext>
              </a:extLst>
            </p:cNvPr>
            <p:cNvSpPr/>
            <p:nvPr/>
          </p:nvSpPr>
          <p:spPr>
            <a:xfrm>
              <a:off x="391645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0E373CE7-046C-EC86-FD53-A97148F65AC9}"/>
                </a:ext>
              </a:extLst>
            </p:cNvPr>
            <p:cNvSpPr/>
            <p:nvPr/>
          </p:nvSpPr>
          <p:spPr>
            <a:xfrm>
              <a:off x="4244964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3E4A0C9B-E2E0-15F4-EA1E-DD19B656C278}"/>
                </a:ext>
              </a:extLst>
            </p:cNvPr>
            <p:cNvSpPr/>
            <p:nvPr/>
          </p:nvSpPr>
          <p:spPr>
            <a:xfrm>
              <a:off x="4573470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48C66B9-604C-6962-5ABD-563087BAC22E}"/>
                </a:ext>
              </a:extLst>
            </p:cNvPr>
            <p:cNvSpPr/>
            <p:nvPr/>
          </p:nvSpPr>
          <p:spPr>
            <a:xfrm>
              <a:off x="3195543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34A701E-A999-DA6E-C651-999CC6202344}"/>
                </a:ext>
              </a:extLst>
            </p:cNvPr>
            <p:cNvSpPr/>
            <p:nvPr/>
          </p:nvSpPr>
          <p:spPr>
            <a:xfrm>
              <a:off x="3236873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666DB37D-992C-6E2C-08C4-4466907F3FD0}"/>
                </a:ext>
              </a:extLst>
            </p:cNvPr>
            <p:cNvSpPr/>
            <p:nvPr/>
          </p:nvSpPr>
          <p:spPr>
            <a:xfrm>
              <a:off x="325376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56E61011-9B96-4EAD-1C35-F5F0AFFF0C7B}"/>
                </a:ext>
              </a:extLst>
            </p:cNvPr>
            <p:cNvSpPr/>
            <p:nvPr/>
          </p:nvSpPr>
          <p:spPr>
            <a:xfrm>
              <a:off x="3292596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8F2C02A2-F69C-772A-0CC7-89C48DDEDC8D}"/>
                </a:ext>
              </a:extLst>
            </p:cNvPr>
            <p:cNvSpPr/>
            <p:nvPr/>
          </p:nvSpPr>
          <p:spPr>
            <a:xfrm>
              <a:off x="3524690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FD497C6-8CEF-E3E7-5A3F-53E940017200}"/>
                </a:ext>
              </a:extLst>
            </p:cNvPr>
            <p:cNvSpPr/>
            <p:nvPr/>
          </p:nvSpPr>
          <p:spPr>
            <a:xfrm>
              <a:off x="3566020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4D42C673-B5D1-834C-8213-725777D10FF7}"/>
                </a:ext>
              </a:extLst>
            </p:cNvPr>
            <p:cNvSpPr/>
            <p:nvPr/>
          </p:nvSpPr>
          <p:spPr>
            <a:xfrm>
              <a:off x="3583363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23AE894E-CDE4-1C60-9662-2579F7346E23}"/>
                </a:ext>
              </a:extLst>
            </p:cNvPr>
            <p:cNvSpPr/>
            <p:nvPr/>
          </p:nvSpPr>
          <p:spPr>
            <a:xfrm>
              <a:off x="3622427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D8DECE87-1573-514E-F310-2DC749A6F4EA}"/>
                </a:ext>
              </a:extLst>
            </p:cNvPr>
            <p:cNvSpPr/>
            <p:nvPr/>
          </p:nvSpPr>
          <p:spPr>
            <a:xfrm>
              <a:off x="3852557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A4D383A0-188B-705B-0291-4B73B002E197}"/>
                </a:ext>
              </a:extLst>
            </p:cNvPr>
            <p:cNvSpPr/>
            <p:nvPr/>
          </p:nvSpPr>
          <p:spPr>
            <a:xfrm>
              <a:off x="3893882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25932371-131A-F077-A43F-091FC4FB0DD3}"/>
                </a:ext>
              </a:extLst>
            </p:cNvPr>
            <p:cNvSpPr/>
            <p:nvPr/>
          </p:nvSpPr>
          <p:spPr>
            <a:xfrm>
              <a:off x="3911463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68BF34A7-7A64-CACC-B209-74DD4B3BA206}"/>
                </a:ext>
              </a:extLst>
            </p:cNvPr>
            <p:cNvSpPr/>
            <p:nvPr/>
          </p:nvSpPr>
          <p:spPr>
            <a:xfrm>
              <a:off x="394961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EECF9719-B49F-CFF2-C5A4-F3F896304AF2}"/>
                </a:ext>
              </a:extLst>
            </p:cNvPr>
            <p:cNvSpPr/>
            <p:nvPr/>
          </p:nvSpPr>
          <p:spPr>
            <a:xfrm>
              <a:off x="418170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9514FC00-B21B-E8EC-15C8-50047785C1B0}"/>
                </a:ext>
              </a:extLst>
            </p:cNvPr>
            <p:cNvSpPr/>
            <p:nvPr/>
          </p:nvSpPr>
          <p:spPr>
            <a:xfrm>
              <a:off x="4223029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0FF5C4C-847F-3EA8-CF51-E660BE15C099}"/>
                </a:ext>
              </a:extLst>
            </p:cNvPr>
            <p:cNvSpPr/>
            <p:nvPr/>
          </p:nvSpPr>
          <p:spPr>
            <a:xfrm>
              <a:off x="4240911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5C11D68-DCE5-BD64-583F-13F9FBC2C4EC}"/>
                </a:ext>
              </a:extLst>
            </p:cNvPr>
            <p:cNvSpPr/>
            <p:nvPr/>
          </p:nvSpPr>
          <p:spPr>
            <a:xfrm>
              <a:off x="4279441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8FEEBD53-A299-EB5B-90EB-5F2E23216314}"/>
                </a:ext>
              </a:extLst>
            </p:cNvPr>
            <p:cNvSpPr/>
            <p:nvPr/>
          </p:nvSpPr>
          <p:spPr>
            <a:xfrm>
              <a:off x="4510909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965F71EC-02AD-CC43-7599-DF2BF6DE182D}"/>
                </a:ext>
              </a:extLst>
            </p:cNvPr>
            <p:cNvSpPr/>
            <p:nvPr/>
          </p:nvSpPr>
          <p:spPr>
            <a:xfrm>
              <a:off x="4549556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7C0DC297-E798-C40A-FE91-D42F525EDB8F}"/>
                </a:ext>
              </a:extLst>
            </p:cNvPr>
            <p:cNvSpPr/>
            <p:nvPr/>
          </p:nvSpPr>
          <p:spPr>
            <a:xfrm>
              <a:off x="456645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CF9A2698-73A0-66C8-F4BD-CA2EBFC82F6E}"/>
                </a:ext>
              </a:extLst>
            </p:cNvPr>
            <p:cNvSpPr/>
            <p:nvPr/>
          </p:nvSpPr>
          <p:spPr>
            <a:xfrm>
              <a:off x="4605277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18AA1120-1C63-AF34-2B27-750A2C68AE7E}"/>
                </a:ext>
              </a:extLst>
            </p:cNvPr>
            <p:cNvSpPr/>
            <p:nvPr/>
          </p:nvSpPr>
          <p:spPr>
            <a:xfrm>
              <a:off x="3835116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7FD1437-EB73-AE76-5E0C-7355664601E5}"/>
                </a:ext>
              </a:extLst>
            </p:cNvPr>
            <p:cNvSpPr/>
            <p:nvPr/>
          </p:nvSpPr>
          <p:spPr>
            <a:xfrm>
              <a:off x="3884062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0020867-2710-E4C1-F1AF-F05008842E5A}"/>
                </a:ext>
              </a:extLst>
            </p:cNvPr>
            <p:cNvSpPr/>
            <p:nvPr/>
          </p:nvSpPr>
          <p:spPr>
            <a:xfrm>
              <a:off x="3905512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14FC4DB-43CB-2006-B823-B4596FCDDF76}"/>
                </a:ext>
              </a:extLst>
            </p:cNvPr>
            <p:cNvSpPr/>
            <p:nvPr/>
          </p:nvSpPr>
          <p:spPr>
            <a:xfrm>
              <a:off x="3970700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97FB7B0A-87DE-8877-A259-30DAB679FF23}"/>
                </a:ext>
              </a:extLst>
            </p:cNvPr>
            <p:cNvSpPr/>
            <p:nvPr/>
          </p:nvSpPr>
          <p:spPr>
            <a:xfrm>
              <a:off x="3178238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16B8B163-8F5B-9FC1-D5A7-D1EF099E3CAE}"/>
                </a:ext>
              </a:extLst>
            </p:cNvPr>
            <p:cNvSpPr/>
            <p:nvPr/>
          </p:nvSpPr>
          <p:spPr>
            <a:xfrm>
              <a:off x="3178238" y="373856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882B23E7-B894-A231-E0F8-8F7F9A051937}"/>
                </a:ext>
              </a:extLst>
            </p:cNvPr>
            <p:cNvSpPr/>
            <p:nvPr/>
          </p:nvSpPr>
          <p:spPr>
            <a:xfrm>
              <a:off x="3178238" y="3513869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01A20F33-8BD6-47D1-9D89-6E6D5D8CCCEC}"/>
                </a:ext>
              </a:extLst>
            </p:cNvPr>
            <p:cNvSpPr/>
            <p:nvPr/>
          </p:nvSpPr>
          <p:spPr>
            <a:xfrm>
              <a:off x="3178238" y="328918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AE98009A-7EE7-2E7D-27E4-F335E99EAE4C}"/>
                </a:ext>
              </a:extLst>
            </p:cNvPr>
            <p:cNvSpPr/>
            <p:nvPr/>
          </p:nvSpPr>
          <p:spPr>
            <a:xfrm>
              <a:off x="3178238" y="3064491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4E79F253-5E85-4F77-72AD-6FF9D4FA211C}"/>
                </a:ext>
              </a:extLst>
            </p:cNvPr>
            <p:cNvSpPr/>
            <p:nvPr/>
          </p:nvSpPr>
          <p:spPr>
            <a:xfrm>
              <a:off x="31782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4E4995EC-4598-002A-CED0-9EAD31B5DF0E}"/>
                </a:ext>
              </a:extLst>
            </p:cNvPr>
            <p:cNvSpPr/>
            <p:nvPr/>
          </p:nvSpPr>
          <p:spPr>
            <a:xfrm>
              <a:off x="3178238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DE5036CB-0A78-CD04-1080-125984E6AC68}"/>
                </a:ext>
              </a:extLst>
            </p:cNvPr>
            <p:cNvSpPr/>
            <p:nvPr/>
          </p:nvSpPr>
          <p:spPr>
            <a:xfrm>
              <a:off x="3178238" y="373856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7F73FFB0-9FC2-CA70-6FC8-ECB9475EBD6C}"/>
                </a:ext>
              </a:extLst>
            </p:cNvPr>
            <p:cNvSpPr/>
            <p:nvPr/>
          </p:nvSpPr>
          <p:spPr>
            <a:xfrm>
              <a:off x="3178238" y="3513869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C267AD09-D0A7-A1AD-FB03-098CD8689D95}"/>
                </a:ext>
              </a:extLst>
            </p:cNvPr>
            <p:cNvSpPr/>
            <p:nvPr/>
          </p:nvSpPr>
          <p:spPr>
            <a:xfrm>
              <a:off x="3178238" y="328918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8487D1AD-EAAD-06AE-3007-3D86939180B2}"/>
                </a:ext>
              </a:extLst>
            </p:cNvPr>
            <p:cNvSpPr/>
            <p:nvPr/>
          </p:nvSpPr>
          <p:spPr>
            <a:xfrm>
              <a:off x="3178238" y="3064491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BF518FD2-6BDF-CEB5-B6F2-BC72301A2E31}"/>
                </a:ext>
              </a:extLst>
            </p:cNvPr>
            <p:cNvSpPr/>
            <p:nvPr/>
          </p:nvSpPr>
          <p:spPr>
            <a:xfrm>
              <a:off x="302395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68DB6D-A270-1AF5-1F05-C8EC660EDDCD}"/>
                </a:ext>
              </a:extLst>
            </p:cNvPr>
            <p:cNvSpPr/>
            <p:nvPr/>
          </p:nvSpPr>
          <p:spPr>
            <a:xfrm>
              <a:off x="3065283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37BBD79-3979-06DB-0EC5-A39B20485F6B}"/>
                </a:ext>
              </a:extLst>
            </p:cNvPr>
            <p:cNvSpPr/>
            <p:nvPr/>
          </p:nvSpPr>
          <p:spPr>
            <a:xfrm>
              <a:off x="3082179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F236A13C-691A-7BF3-01E9-141DDFAD85D1}"/>
                </a:ext>
              </a:extLst>
            </p:cNvPr>
            <p:cNvSpPr/>
            <p:nvPr/>
          </p:nvSpPr>
          <p:spPr>
            <a:xfrm>
              <a:off x="3121006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469B6E2C-4E1D-5436-E157-DEB8808DC8A7}"/>
                </a:ext>
              </a:extLst>
            </p:cNvPr>
            <p:cNvSpPr/>
            <p:nvPr/>
          </p:nvSpPr>
          <p:spPr>
            <a:xfrm>
              <a:off x="3025235" y="3715507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55009180-A52A-2B45-293B-3FBBA50EE672}"/>
                </a:ext>
              </a:extLst>
            </p:cNvPr>
            <p:cNvSpPr/>
            <p:nvPr/>
          </p:nvSpPr>
          <p:spPr>
            <a:xfrm>
              <a:off x="3066565" y="3753235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24022453-0AE6-B41E-329F-AA4342446026}"/>
                </a:ext>
              </a:extLst>
            </p:cNvPr>
            <p:cNvSpPr/>
            <p:nvPr/>
          </p:nvSpPr>
          <p:spPr>
            <a:xfrm>
              <a:off x="3083907" y="3715507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7 h 45297"/>
                <a:gd name="connsiteX3" fmla="*/ 0 w 28248"/>
                <a:gd name="connsiteY3" fmla="*/ 45297 h 45297"/>
                <a:gd name="connsiteX4" fmla="*/ 0 w 28248"/>
                <a:gd name="connsiteY4" fmla="*/ 40229 h 45297"/>
                <a:gd name="connsiteX5" fmla="*/ 9327 w 28248"/>
                <a:gd name="connsiteY5" fmla="*/ 30726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7"/>
                  </a:lnTo>
                  <a:lnTo>
                    <a:pt x="0" y="45297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6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98CD457D-9CDD-B664-AEA4-E05AEF6B027D}"/>
                </a:ext>
              </a:extLst>
            </p:cNvPr>
            <p:cNvSpPr/>
            <p:nvPr/>
          </p:nvSpPr>
          <p:spPr>
            <a:xfrm>
              <a:off x="3122973" y="3716316"/>
              <a:ext cx="28784" cy="45349"/>
            </a:xfrm>
            <a:custGeom>
              <a:avLst/>
              <a:gdLst>
                <a:gd name="connsiteX0" fmla="*/ 1877 w 28784"/>
                <a:gd name="connsiteY0" fmla="*/ 0 h 45349"/>
                <a:gd name="connsiteX1" fmla="*/ 25507 w 28784"/>
                <a:gd name="connsiteY1" fmla="*/ 0 h 45349"/>
                <a:gd name="connsiteX2" fmla="*/ 25507 w 28784"/>
                <a:gd name="connsiteY2" fmla="*/ 5061 h 45349"/>
                <a:gd name="connsiteX3" fmla="*/ 7390 w 28784"/>
                <a:gd name="connsiteY3" fmla="*/ 5061 h 45349"/>
                <a:gd name="connsiteX4" fmla="*/ 7390 w 28784"/>
                <a:gd name="connsiteY4" fmla="*/ 15970 h 45349"/>
                <a:gd name="connsiteX5" fmla="*/ 10012 w 28784"/>
                <a:gd name="connsiteY5" fmla="*/ 15315 h 45349"/>
                <a:gd name="connsiteX6" fmla="*/ 12634 w 28784"/>
                <a:gd name="connsiteY6" fmla="*/ 15080 h 45349"/>
                <a:gd name="connsiteX7" fmla="*/ 24434 w 28784"/>
                <a:gd name="connsiteY7" fmla="*/ 19162 h 45349"/>
                <a:gd name="connsiteX8" fmla="*/ 28784 w 28784"/>
                <a:gd name="connsiteY8" fmla="*/ 30211 h 45349"/>
                <a:gd name="connsiteX9" fmla="*/ 24315 w 28784"/>
                <a:gd name="connsiteY9" fmla="*/ 41384 h 45349"/>
                <a:gd name="connsiteX10" fmla="*/ 11711 w 28784"/>
                <a:gd name="connsiteY10" fmla="*/ 45349 h 45349"/>
                <a:gd name="connsiteX11" fmla="*/ 5989 w 28784"/>
                <a:gd name="connsiteY11" fmla="*/ 44871 h 45349"/>
                <a:gd name="connsiteX12" fmla="*/ 0 w 28784"/>
                <a:gd name="connsiteY12" fmla="*/ 43444 h 45349"/>
                <a:gd name="connsiteX13" fmla="*/ 0 w 28784"/>
                <a:gd name="connsiteY13" fmla="*/ 37397 h 45349"/>
                <a:gd name="connsiteX14" fmla="*/ 5542 w 28784"/>
                <a:gd name="connsiteY14" fmla="*/ 39567 h 45349"/>
                <a:gd name="connsiteX15" fmla="*/ 11591 w 28784"/>
                <a:gd name="connsiteY15" fmla="*/ 40288 h 45349"/>
                <a:gd name="connsiteX16" fmla="*/ 19756 w 28784"/>
                <a:gd name="connsiteY16" fmla="*/ 37574 h 45349"/>
                <a:gd name="connsiteX17" fmla="*/ 22766 w 28784"/>
                <a:gd name="connsiteY17" fmla="*/ 30211 h 45349"/>
                <a:gd name="connsiteX18" fmla="*/ 19756 w 28784"/>
                <a:gd name="connsiteY18" fmla="*/ 22855 h 45349"/>
                <a:gd name="connsiteX19" fmla="*/ 11591 w 28784"/>
                <a:gd name="connsiteY19" fmla="*/ 20140 h 45349"/>
                <a:gd name="connsiteX20" fmla="*/ 6764 w 28784"/>
                <a:gd name="connsiteY20" fmla="*/ 20677 h 45349"/>
                <a:gd name="connsiteX21" fmla="*/ 1877 w 28784"/>
                <a:gd name="connsiteY21" fmla="*/ 22347 h 45349"/>
                <a:gd name="connsiteX22" fmla="*/ 1877 w 28784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AB158928-0288-4640-4BE5-ADBEFD9A766D}"/>
                </a:ext>
              </a:extLst>
            </p:cNvPr>
            <p:cNvSpPr/>
            <p:nvPr/>
          </p:nvSpPr>
          <p:spPr>
            <a:xfrm>
              <a:off x="3023954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FB6EE8AD-89AA-1223-B2FA-35E21175816A}"/>
                </a:ext>
              </a:extLst>
            </p:cNvPr>
            <p:cNvSpPr/>
            <p:nvPr/>
          </p:nvSpPr>
          <p:spPr>
            <a:xfrm>
              <a:off x="3065283" y="3528545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99432047-7A1A-6E52-BC32-6A98294BFA13}"/>
                </a:ext>
              </a:extLst>
            </p:cNvPr>
            <p:cNvSpPr/>
            <p:nvPr/>
          </p:nvSpPr>
          <p:spPr>
            <a:xfrm>
              <a:off x="3082865" y="3491625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7"/>
                    <a:pt x="28784" y="30216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6112C89E-A0C8-D761-5D0B-06AD30E9F6D5}"/>
                </a:ext>
              </a:extLst>
            </p:cNvPr>
            <p:cNvSpPr/>
            <p:nvPr/>
          </p:nvSpPr>
          <p:spPr>
            <a:xfrm>
              <a:off x="3121006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D705D084-5904-6EDF-644F-724D97C0E046}"/>
                </a:ext>
              </a:extLst>
            </p:cNvPr>
            <p:cNvSpPr/>
            <p:nvPr/>
          </p:nvSpPr>
          <p:spPr>
            <a:xfrm>
              <a:off x="3025235" y="326613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F766CC05-C0B8-04A5-AA1C-1C5CBE5E1331}"/>
                </a:ext>
              </a:extLst>
            </p:cNvPr>
            <p:cNvSpPr/>
            <p:nvPr/>
          </p:nvSpPr>
          <p:spPr>
            <a:xfrm>
              <a:off x="3066565" y="330385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E78259DE-B7DD-9953-F122-61339854F691}"/>
                </a:ext>
              </a:extLst>
            </p:cNvPr>
            <p:cNvSpPr/>
            <p:nvPr/>
          </p:nvSpPr>
          <p:spPr>
            <a:xfrm>
              <a:off x="3084444" y="326693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7A8F8145-B152-48FB-7B7D-1A3539032378}"/>
                </a:ext>
              </a:extLst>
            </p:cNvPr>
            <p:cNvSpPr/>
            <p:nvPr/>
          </p:nvSpPr>
          <p:spPr>
            <a:xfrm>
              <a:off x="3122973" y="326693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1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7"/>
                    <a:pt x="3546" y="21593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7235DB36-DD48-8950-408A-DEF74EEAD703}"/>
                </a:ext>
              </a:extLst>
            </p:cNvPr>
            <p:cNvSpPr/>
            <p:nvPr/>
          </p:nvSpPr>
          <p:spPr>
            <a:xfrm>
              <a:off x="3026635" y="3042246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34F351EC-FE6B-EC07-F743-868FC4B3C7C2}"/>
                </a:ext>
              </a:extLst>
            </p:cNvPr>
            <p:cNvSpPr/>
            <p:nvPr/>
          </p:nvSpPr>
          <p:spPr>
            <a:xfrm>
              <a:off x="3065283" y="3079166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44F01D48-9435-E2AD-6937-2209FEF472B2}"/>
                </a:ext>
              </a:extLst>
            </p:cNvPr>
            <p:cNvSpPr/>
            <p:nvPr/>
          </p:nvSpPr>
          <p:spPr>
            <a:xfrm>
              <a:off x="3082179" y="3041442"/>
              <a:ext cx="30751" cy="46156"/>
            </a:xfrm>
            <a:custGeom>
              <a:avLst/>
              <a:gdLst>
                <a:gd name="connsiteX0" fmla="*/ 15375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5 w 30751"/>
                <a:gd name="connsiteY4" fmla="*/ 41389 h 46156"/>
                <a:gd name="connsiteX5" fmla="*/ 22378 w 30751"/>
                <a:gd name="connsiteY5" fmla="*/ 36830 h 46156"/>
                <a:gd name="connsiteX6" fmla="*/ 24732 w 30751"/>
                <a:gd name="connsiteY6" fmla="*/ 23093 h 46156"/>
                <a:gd name="connsiteX7" fmla="*/ 22378 w 30751"/>
                <a:gd name="connsiteY7" fmla="*/ 9357 h 46156"/>
                <a:gd name="connsiteX8" fmla="*/ 15375 w 30751"/>
                <a:gd name="connsiteY8" fmla="*/ 4768 h 46156"/>
                <a:gd name="connsiteX9" fmla="*/ 15375 w 30751"/>
                <a:gd name="connsiteY9" fmla="*/ 0 h 46156"/>
                <a:gd name="connsiteX10" fmla="*/ 26788 w 30751"/>
                <a:gd name="connsiteY10" fmla="*/ 5930 h 46156"/>
                <a:gd name="connsiteX11" fmla="*/ 30751 w 30751"/>
                <a:gd name="connsiteY11" fmla="*/ 23093 h 46156"/>
                <a:gd name="connsiteX12" fmla="*/ 26788 w 30751"/>
                <a:gd name="connsiteY12" fmla="*/ 40257 h 46156"/>
                <a:gd name="connsiteX13" fmla="*/ 15375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5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3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8" y="40257"/>
                  </a:cubicBezTo>
                  <a:cubicBezTo>
                    <a:pt x="24166" y="44191"/>
                    <a:pt x="20362" y="46157"/>
                    <a:pt x="15375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C0B2141B-865D-D687-BE7B-4D4EA85D7FE3}"/>
                </a:ext>
              </a:extLst>
            </p:cNvPr>
            <p:cNvSpPr/>
            <p:nvPr/>
          </p:nvSpPr>
          <p:spPr>
            <a:xfrm>
              <a:off x="3121006" y="3041442"/>
              <a:ext cx="30751" cy="46156"/>
            </a:xfrm>
            <a:custGeom>
              <a:avLst/>
              <a:gdLst>
                <a:gd name="connsiteX0" fmla="*/ 15376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8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1"/>
                    <a:pt x="20363" y="46157"/>
                    <a:pt x="15376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5FD685FC-A04D-E11D-9894-F3FE5B8EC7EC}"/>
                </a:ext>
              </a:extLst>
            </p:cNvPr>
            <p:cNvSpPr/>
            <p:nvPr/>
          </p:nvSpPr>
          <p:spPr>
            <a:xfrm>
              <a:off x="2938487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656ED79B-075D-5400-1DF4-CCABE0F53A1B}"/>
                </a:ext>
              </a:extLst>
            </p:cNvPr>
            <p:cNvSpPr/>
            <p:nvPr/>
          </p:nvSpPr>
          <p:spPr>
            <a:xfrm>
              <a:off x="2953257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949372E7-5AC0-A81A-8FC6-CFB5F80E3E5E}"/>
                </a:ext>
              </a:extLst>
            </p:cNvPr>
            <p:cNvSpPr/>
            <p:nvPr/>
          </p:nvSpPr>
          <p:spPr>
            <a:xfrm>
              <a:off x="2931514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2ABCA951-B198-D6E3-84C0-249B315C1988}"/>
                </a:ext>
              </a:extLst>
            </p:cNvPr>
            <p:cNvSpPr/>
            <p:nvPr/>
          </p:nvSpPr>
          <p:spPr>
            <a:xfrm>
              <a:off x="2953257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DF66A7E-3A26-B321-957D-F09EDE805797}"/>
                </a:ext>
              </a:extLst>
            </p:cNvPr>
            <p:cNvSpPr/>
            <p:nvPr/>
          </p:nvSpPr>
          <p:spPr>
            <a:xfrm>
              <a:off x="2931514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3614EEF9-5500-A9A0-5240-9997EFC260D1}"/>
                </a:ext>
              </a:extLst>
            </p:cNvPr>
            <p:cNvSpPr/>
            <p:nvPr/>
          </p:nvSpPr>
          <p:spPr>
            <a:xfrm>
              <a:off x="2936235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4F033DEA-0F60-96F9-BF1D-D22EB99D44B8}"/>
                </a:ext>
              </a:extLst>
            </p:cNvPr>
            <p:cNvSpPr/>
            <p:nvPr/>
          </p:nvSpPr>
          <p:spPr>
            <a:xfrm>
              <a:off x="2931514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9D3628F1-5B0F-8988-6EEC-0A72F823A351}"/>
                </a:ext>
              </a:extLst>
            </p:cNvPr>
            <p:cNvSpPr/>
            <p:nvPr/>
          </p:nvSpPr>
          <p:spPr>
            <a:xfrm>
              <a:off x="2931514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D31B13A8-45C7-626B-38F4-21305CBCF098}"/>
              </a:ext>
            </a:extLst>
          </p:cNvPr>
          <p:cNvGrpSpPr/>
          <p:nvPr/>
        </p:nvGrpSpPr>
        <p:grpSpPr>
          <a:xfrm>
            <a:off x="3259445" y="3039921"/>
            <a:ext cx="1314025" cy="923325"/>
            <a:chOff x="3259445" y="3039921"/>
            <a:chExt cx="1314025" cy="923325"/>
          </a:xfrm>
        </p:grpSpPr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3A270653-EB73-9D6E-713D-0334F8A7F329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  <a:gd name="connsiteX5" fmla="*/ 0 w 13140"/>
                <a:gd name="connsiteY5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F722F744-F975-0671-DC8D-B1B9AA6FD950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8693AAA0-3978-AE03-E33D-BDBDEA88BA64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  <a:gd name="connsiteX5" fmla="*/ 0 w 13140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782AF5A-0BAC-BCC2-D043-BC18B98F83B7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134D7E36-BB6B-CFF3-78CC-026612D05A2C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  <a:gd name="connsiteX5" fmla="*/ 0 w 13139"/>
                <a:gd name="connsiteY5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76F34CAC-0EFE-9CF6-FEBF-134E148F4FD5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5223B872-6363-5A6F-B413-E9A869D70A18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  <a:gd name="connsiteX5" fmla="*/ 0 w 13140"/>
                <a:gd name="connsiteY5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1D3C83E-BA65-C146-94B2-650A49E2A227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3DA8AB0F-CAE7-8B44-23E9-06D8171E30C0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  <a:gd name="connsiteX5" fmla="*/ 0 w 13139"/>
                <a:gd name="connsiteY5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464E0483-78E8-228E-ECD1-F4255B7331F4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BE7FC825-6888-E657-2345-7AF25DA01667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  <a:gd name="connsiteX5" fmla="*/ 0 w 13140"/>
                <a:gd name="connsiteY5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394F31E6-880B-9720-27E1-296DA836F4ED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7DFF5843-CC85-8277-91BF-7AA27B3C4F15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  <a:gd name="connsiteX5" fmla="*/ 0 w 13139"/>
                <a:gd name="connsiteY5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C1E30CB4-BBA2-FE38-F330-8F9B6938BD90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69056107-BA29-DB1A-EBEA-414F39619530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  <a:gd name="connsiteX5" fmla="*/ 0 w 13140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0E3A76B1-76DD-6E60-23FB-0E32075BABD9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5C41D942-E99C-CDC7-CCEB-0BF116AB257B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  <a:gd name="connsiteX5" fmla="*/ 0 w 13140"/>
                <a:gd name="connsiteY5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EA646942-D3EE-4AD9-5121-E0098D123CD6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E6562958-7362-F2EA-5FF3-2C43187F3F6C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  <a:gd name="connsiteX5" fmla="*/ 0 w 13139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5A23DCCF-72A6-CDAF-8C29-2CADFE6267EE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C73F303E-DAC9-2BB7-23B5-11C94FB7527D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  <a:gd name="connsiteX5" fmla="*/ 0 w 13140"/>
                <a:gd name="connsiteY5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7B117FA2-8D23-958A-697E-B74AE7658B18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F014C06F-AA9A-3355-E717-453204E9EF7E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  <a:gd name="connsiteX5" fmla="*/ 0 w 13139"/>
                <a:gd name="connsiteY5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F78E54C2-2AED-D288-5686-FE30E26BB18A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5216CFCD-F7A7-2CA5-2C48-690A2181C704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  <a:gd name="connsiteX5" fmla="*/ 0 w 13140"/>
                <a:gd name="connsiteY5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2D717F7B-3EA5-FC1A-4628-58AC5700E38A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4EEDB9F-CD8D-273B-B863-41061B0A5FBB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  <a:gd name="connsiteX5" fmla="*/ 0 w 13140"/>
                <a:gd name="connsiteY5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6B0670E4-D47A-8A64-FF40-621CFC4516DA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8819506F-BADD-425D-85A5-0E781D4533D5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  <a:gd name="connsiteX5" fmla="*/ 0 w 13139"/>
                <a:gd name="connsiteY5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FE1D6C3F-D427-80CB-5E44-6EF98223A128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50E14283-3C38-3814-1849-38FF66F61805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  <a:gd name="connsiteX5" fmla="*/ 0 w 13140"/>
                <a:gd name="connsiteY5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B7B6DCB6-D8D2-1004-A197-C49A0C7E1CFD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4857DAB3-7787-EC0E-DBF7-80485476B556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  <a:gd name="connsiteX5" fmla="*/ 0 w 13139"/>
                <a:gd name="connsiteY5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040570FF-A09D-B740-A08F-FD62B5D2B3EE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43BDDD3D-3463-DBE8-8B70-DCE2E68E431C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  <a:gd name="connsiteX5" fmla="*/ 0 w 13140"/>
                <a:gd name="connsiteY5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37075A8D-F310-AC31-AD9F-BA60C2A4DBB3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C44B9B25-5579-D293-8C7D-0BAAF266B92C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  <a:gd name="connsiteX5" fmla="*/ 0 w 13140"/>
                <a:gd name="connsiteY5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752C7C41-9F90-918B-20B8-28304B766032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1ED4A881-EAAC-C5E0-C0C1-C38CE1C71BD4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  <a:gd name="connsiteX5" fmla="*/ 0 w 13139"/>
                <a:gd name="connsiteY5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D8B0E42C-2FA2-CE53-36AB-68C1737B1C06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96EE162D-CA6A-87C7-5964-75110A3A13B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  <a:gd name="connsiteX5" fmla="*/ 0 w 13140"/>
                <a:gd name="connsiteY5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3AF03F15-D5CF-EA9B-4351-B4F5A2C530E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0E450CF8-13D8-93DE-39EC-4EA3BFB06DC6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  <a:gd name="connsiteX5" fmla="*/ 0 w 13139"/>
                <a:gd name="connsiteY5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7137C4C9-C9A1-91FC-6CDB-E717BA79FD6C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B86059A-01CB-447A-4A89-2A9F3D6DC099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  <a:gd name="connsiteX5" fmla="*/ 0 w 13140"/>
                <a:gd name="connsiteY5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2AE753C9-DAA5-11FD-CDF3-32241C8FB0A0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9EEA9B8E-4330-4AA7-6E8C-BE0E50B36E81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  <a:gd name="connsiteX5" fmla="*/ 0 w 13139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D2B2D946-D81E-FA9A-E229-635AE71D72C7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F362E044-6A46-7770-56A4-A25D9A5B194C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  <a:gd name="connsiteX5" fmla="*/ 0 w 13140"/>
                <a:gd name="connsiteY5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5E0C6D03-C8AC-8104-F3BD-A4AAFD09C6D0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6250C2EB-0A45-5F00-4461-466B7982F9F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  <a:gd name="connsiteX5" fmla="*/ 0 w 13140"/>
                <a:gd name="connsiteY5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2FA9CE44-FC0D-B5E5-8BA8-D723A422AA9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60007E8B-0D4D-0FEE-EE85-72283121F451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  <a:gd name="connsiteX5" fmla="*/ 0 w 13139"/>
                <a:gd name="connsiteY5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2A3D0285-BB32-623F-DD1D-9804A9009FBE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2F9137A9-4F44-F249-59AC-6FF4D5FB0ABD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  <a:gd name="connsiteX5" fmla="*/ 0 w 13140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74F3FA98-9BA9-D16D-6661-19AFB04A6AB8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B9F47A39-332F-022B-E086-A37D9D8DAA2D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  <a:gd name="connsiteX5" fmla="*/ 0 w 13139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F4F83522-D21F-010D-6DB1-D8A54D591247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71848BCB-2DB0-E490-CD75-DB539F8996E6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  <a:gd name="connsiteX5" fmla="*/ 0 w 13140"/>
                <a:gd name="connsiteY5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A8280BD-73E6-CDC6-2AAA-4D509CB94D6E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300A260E-E5BF-D97A-5BB0-5D4D72EF1962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  <a:gd name="connsiteX5" fmla="*/ 0 w 13139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F2E1CD48-92AF-F986-8CAB-A6D4A84A880D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A115AE4C-2A37-0B3F-A35A-4D977B140AA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3FA1F882-D91D-34C6-17C4-515A2994800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18B50DDA-F80D-2738-D7F4-3788CE4D194C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  <a:gd name="connsiteX5" fmla="*/ 0 w 13137"/>
                <a:gd name="connsiteY5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0B0F3ADD-DDA8-0183-0E6A-75C30202A631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6DF7C309-2ACD-B4C8-488F-113AF6E51CDC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  <a:gd name="connsiteX5" fmla="*/ 0 w 13137"/>
                <a:gd name="connsiteY5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F7B16CE8-FB6A-58EF-B25E-5E3A7D921874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1541A87-76B7-4DC5-6D6D-4C50CDEBE3A1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  <a:gd name="connsiteX5" fmla="*/ 0 w 13144"/>
                <a:gd name="connsiteY5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32A214C-2BB7-EC11-B900-DDE196121A74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7654689B-840E-68C7-001E-E8E05A505F59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  <a:gd name="connsiteX5" fmla="*/ 0 w 13137"/>
                <a:gd name="connsiteY5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6F37B151-348D-E5F0-2B9B-53262CBDE345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129ECE0B-4D69-585C-7C8C-58B8FDAD5539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  <a:gd name="connsiteX5" fmla="*/ 0 w 13137"/>
                <a:gd name="connsiteY5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1E29A50A-6A33-169A-03D5-D1204FAC4A8B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C4339EBF-D1D0-6A38-2FFA-78235433220C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  <a:gd name="connsiteX5" fmla="*/ 0 w 13144"/>
                <a:gd name="connsiteY5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2B68BC29-51D3-34F9-7DC3-09F7AF64B108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0C00BE4F-0CD7-7AEB-A58D-5C1828CCF50A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  <a:gd name="connsiteX5" fmla="*/ 0 w 13137"/>
                <a:gd name="connsiteY5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3204AD23-8A4B-510F-A322-9A85EED591F3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9315EC6E-26ED-24C6-E0E4-A0DAE0595335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  <a:gd name="connsiteX5" fmla="*/ 0 w 13137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7815F220-D204-58A9-1969-A238BF563C9E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86DAEC4B-83D3-845B-96E2-4E5D847B0AFA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  <a:gd name="connsiteX5" fmla="*/ 0 w 13144"/>
                <a:gd name="connsiteY5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4B48DE94-214B-8236-B183-C80E5F6A9A52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29669BD8-C5C8-7A6B-06D6-1D1101414C14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  <a:gd name="connsiteX5" fmla="*/ 0 w 13137"/>
                <a:gd name="connsiteY5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C10B0ADF-217E-30F6-CE8D-F4383AA3E4C1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91097A26-01C5-3DB7-9591-D62BCE0433D2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  <a:gd name="connsiteX5" fmla="*/ 0 w 13137"/>
                <a:gd name="connsiteY5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D15ABE5C-C6FD-A67B-A5F5-24D0419E33A8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045AC581-5FC5-CF3C-8BC8-129DA523C600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  <a:gd name="connsiteX5" fmla="*/ 0 w 13144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103D39CD-5F69-3D97-383C-2E399EEA3B36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D2D81D2D-0E62-C082-D560-67D1BC2D66F7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  <a:gd name="connsiteX5" fmla="*/ 0 w 13137"/>
                <a:gd name="connsiteY5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284046D9-A5BD-5576-B20D-E230298602AF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A4C52913-AF0A-0850-2335-438982456B28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  <a:gd name="connsiteX5" fmla="*/ 0 w 13144"/>
                <a:gd name="connsiteY5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715E5246-8A3B-38EE-42D2-F555538939B6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1B46DDA0-3B55-29C5-8775-40CF90BC0BEF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  <a:gd name="connsiteX5" fmla="*/ 0 w 13137"/>
                <a:gd name="connsiteY5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6D76A94-2848-14E6-105D-2E4FC66A82DB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6715EB03-96E5-5DD2-2B29-4E1609F58436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  <a:gd name="connsiteX5" fmla="*/ 0 w 13137"/>
                <a:gd name="connsiteY5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C13E474A-5542-3BBC-53FD-EA272A59BF30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6954A4FD-7E95-E0B3-2239-91C484C4080F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  <a:gd name="connsiteX5" fmla="*/ 0 w 13144"/>
                <a:gd name="connsiteY5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C8932CE7-5EA0-3495-3160-E4071C82F64E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58D9FC8-13FA-83DE-76B7-85301D469301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  <a:gd name="connsiteX5" fmla="*/ 0 w 13137"/>
                <a:gd name="connsiteY5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B79C211A-2213-E4FF-E162-9D0CDE969FBA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B4518F38-EA40-EB44-45FF-27FF36A08475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  <a:gd name="connsiteX5" fmla="*/ 0 w 13137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68356D94-F0F3-C221-4652-AE9FDD0D389B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F8567A0C-DDC1-57F5-3D01-D669339982A3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  <a:gd name="connsiteX5" fmla="*/ 0 w 13144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4DF80693-90E5-D6D0-3385-4FA4B2FE6267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E38A329-F6E2-FA8B-6588-8851464E4EE3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  <a:gd name="connsiteX5" fmla="*/ 0 w 13137"/>
                <a:gd name="connsiteY5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04953D11-9AFE-C8E2-DC39-B2F88F4E6E50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5883009C-C430-CDD6-2D9D-CB131DA10AFA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  <a:gd name="connsiteX5" fmla="*/ 0 w 13137"/>
                <a:gd name="connsiteY5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CF699630-A250-69B4-C796-D2269925DBFC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38EF9AF2-3483-F5A4-F60C-BFE72488B285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5FF607B5-1BB5-9459-E0B0-E6DD3A947214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010ACFEC-8894-04F0-5670-69E47344CBFE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  <a:gd name="connsiteX5" fmla="*/ 0 w 13137"/>
                <a:gd name="connsiteY5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3440E100-6A10-AD80-6936-9E905EE3DF33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66F4F8C1-E00E-89F6-AB8E-165E79AADED3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  <a:gd name="connsiteX5" fmla="*/ 0 w 13137"/>
                <a:gd name="connsiteY5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31713A7F-CEE4-55A8-FDEB-899B3BFB4CC1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7ECDADD-1AFC-9FFC-C0ED-F1A4FB5AA0EC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  <a:gd name="connsiteX5" fmla="*/ 0 w 13144"/>
                <a:gd name="connsiteY5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51305F01-FF5F-2DF3-1E25-7E7F5A983996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A8D4EF4-2745-B0D7-C152-C311BBFEB3F1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  <a:gd name="connsiteX5" fmla="*/ 0 w 13137"/>
                <a:gd name="connsiteY5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821C5E83-DD63-EF58-695D-688E8166CD8F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0933D1FD-6782-89B6-2B3A-70FA471617EB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  <a:gd name="connsiteX5" fmla="*/ 0 w 13144"/>
                <a:gd name="connsiteY5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40D2EFE-DF54-D109-5EC0-BBE704678BD4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57B1D8F2-95FC-4AE6-40B5-27C53353E5E7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A472274F-A261-A809-B3DD-8B4C7DD22AC3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0B568B59-9874-4980-08A8-4685DE950C54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  <a:gd name="connsiteX5" fmla="*/ 0 w 13137"/>
                <a:gd name="connsiteY5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D8BC2577-028A-1869-A0CB-7C0669C19DDF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2C8810C2-2A07-58F0-7F95-90D2BA741EAF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  <a:gd name="connsiteX5" fmla="*/ 0 w 13144"/>
                <a:gd name="connsiteY5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3DD6075A-99B3-46A8-AA1C-AAD9D13805CD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3FAF7551-FA17-1633-6049-3C12C3D68118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B0664350-0F81-A41F-3C47-C98DED5D6171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24505934-88A8-7892-9649-27FF6C483199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181EB2E0-8E2C-5976-7332-87C90C982947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4556FF68-CD99-F188-A2D5-F263D80508F5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  <a:gd name="connsiteX5" fmla="*/ 0 w 13144"/>
                <a:gd name="connsiteY5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038309B8-D915-EB56-2597-F7AA6C57E2D4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A768ED7F-6838-21D7-020D-80ADE557A084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  <a:gd name="connsiteX5" fmla="*/ 0 w 13137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450AD91-B373-FC87-3AEE-0AA6B5EDA9FC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4999ADB-1316-6BFA-D21C-17E7B93501BA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  <a:gd name="connsiteX5" fmla="*/ 0 w 13137"/>
                <a:gd name="connsiteY5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E03C1309-9CB8-DCC7-5D46-B14DD53A4592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903CE66-D3E2-B44F-058F-3407116D198B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  <a:gd name="connsiteX5" fmla="*/ 0 w 13144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CAECEF35-6290-F0B9-7C65-72587A9F8DEE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A962C722-F141-873C-92AA-A92C84C92DF7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  <a:gd name="connsiteX5" fmla="*/ 0 w 13137"/>
                <a:gd name="connsiteY5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7B652282-1BFB-A38F-DB38-1B5D27EEFB70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7C0627B5-6B73-6259-6B83-AB761F3F189E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  <a:gd name="connsiteX5" fmla="*/ 0 w 13137"/>
                <a:gd name="connsiteY5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979D7EEE-0D7C-CBB3-2D94-24B0920F541F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513DD5D9-26C1-B0B4-7EFF-C64CE7976013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  <a:gd name="connsiteX5" fmla="*/ 0 w 13144"/>
                <a:gd name="connsiteY5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F759F3F8-4EA6-156F-9CA2-EB195EA6FB50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7AB3B333-6F23-33C9-180F-760740CD99AC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  <a:gd name="connsiteX5" fmla="*/ 0 w 13137"/>
                <a:gd name="connsiteY5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0235860C-75D8-97FE-955B-BB6D75BE82F6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221A302B-E2B5-B634-AD55-4DF5CA9F9BDB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  <a:gd name="connsiteX5" fmla="*/ 0 w 13144"/>
                <a:gd name="connsiteY5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776BD7D8-3016-1637-BC7F-9DCC0D1BDD7D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5C70B6D6-AE5E-17A8-4454-5B60EC944FD4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  <a:gd name="connsiteX5" fmla="*/ 0 w 13137"/>
                <a:gd name="connsiteY5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1C599B89-E8DE-FC4D-A4DB-6B197E6A01C8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E26890EC-9107-A63F-382F-71BDF06611D7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  <a:gd name="connsiteX5" fmla="*/ 0 w 13137"/>
                <a:gd name="connsiteY5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6D15A50-53DD-011D-68A2-F2175B6151FF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FF834CF5-1944-879C-FCF1-91EB311E8702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60DDFF1-EC5E-EF77-FFD8-E040B295012E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247079D9-0B7A-B09F-8F14-23DE2A8221D5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  <a:gd name="connsiteX5" fmla="*/ 0 w 13137"/>
                <a:gd name="connsiteY5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8DB7CE04-5128-9012-E431-D549F2BBC85C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6D2D7BDF-CCF7-3412-E916-36C589052387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  <a:gd name="connsiteX5" fmla="*/ 0 w 13137"/>
                <a:gd name="connsiteY5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4A1FC664-907D-60BA-C051-7A09466D3D2E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4CC5995E-A00D-D8B6-F907-0D5087016833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  <a:gd name="connsiteX5" fmla="*/ 0 w 13144"/>
                <a:gd name="connsiteY5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6F813D64-5BC6-4FF6-B72B-B071EA63AE3F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279A753A-7AE7-A5B8-5323-E588B5EE9656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  <a:gd name="connsiteX5" fmla="*/ 0 w 13137"/>
                <a:gd name="connsiteY5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9B245502-C0FD-B20B-E527-A2A21721388B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FAFC1CA3-1D00-896E-36A3-AD75CFB50EFD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  <a:gd name="connsiteX5" fmla="*/ 0 w 13137"/>
                <a:gd name="connsiteY5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F1A533CF-F37D-B703-69B8-2EA9F684792A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D7DC8A68-45C8-9A0D-8186-013E0CE1AEBB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  <a:gd name="connsiteX5" fmla="*/ 0 w 13144"/>
                <a:gd name="connsiteY5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7EF8B4C1-3FBD-0E7B-BA20-33604C8AE3EC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703D3DA7-CB2F-2E76-C955-DEA8E11058BB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  <a:gd name="connsiteX5" fmla="*/ 0 w 13137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DE0028D2-926F-6276-F849-FBB0AB57A4C0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52DA3C85-5EDD-FDE0-3F34-394EA760B6C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  <a:gd name="connsiteX5" fmla="*/ 0 w 13144"/>
                <a:gd name="connsiteY5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DF5862A2-0F99-F1B6-DF43-26F7438EB5A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848F912-0B76-5912-EEB2-3BD5EF06FF7C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  <a:gd name="connsiteX5" fmla="*/ 0 w 13137"/>
                <a:gd name="connsiteY5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A142E9CF-E802-EB5C-298D-13B799CC5EB6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DE076DC4-0848-A7CE-972A-E664CB9F50A6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  <a:gd name="connsiteX5" fmla="*/ 0 w 13137"/>
                <a:gd name="connsiteY5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0DAEDB1-8CC1-7827-58B4-E64C87CDC64E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52F2B507-D0B7-8B0F-05F5-D015519A3FAA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C721F30-B2BF-1E16-2EAC-8ECFEC6ACA8E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1B7FE5CA-2BC0-8943-AD6F-D3BB118CDB54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  <a:gd name="connsiteX5" fmla="*/ 0 w 13137"/>
                <a:gd name="connsiteY5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1231B5C4-2317-C47D-7DED-C4009BD9AE03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DF1F0AF-D588-88B2-699C-A4B5F119537F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  <a:gd name="connsiteX5" fmla="*/ 0 w 13137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82BECED5-EDCE-E2D5-3E49-147203947891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DB8E7C18-35EB-AFB6-FED1-D91BC1157E35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  <a:gd name="connsiteX5" fmla="*/ 0 w 13145"/>
                <a:gd name="connsiteY5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0FEEE10-00E2-4020-7EA5-589F165EABAF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7444D531-00E4-6CE9-9A37-05BD664AF816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  <a:gd name="connsiteX5" fmla="*/ 0 w 13137"/>
                <a:gd name="connsiteY5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14C86E2B-27D3-D2B6-4E46-4376F4BFF404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67ADA4-4C82-FA75-F761-FD26A0F8D65B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AE8BDC1E-1BF7-D631-E072-CDBF2ECF1283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8987AB8C-5EF3-B2B9-634F-8DD240188F5A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  <a:gd name="connsiteX5" fmla="*/ 0 w 13144"/>
                <a:gd name="connsiteY5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4243152-966B-046B-DCF8-AD17B40D9011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7229567-7B86-3345-0842-180DB672C6AF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  <a:gd name="connsiteX5" fmla="*/ 0 w 13137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E3302923-54C4-3BE0-43CF-10EF274A0994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19BA1856-0CB3-760F-3CB8-94A42CEA2CB0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  <a:gd name="connsiteX5" fmla="*/ 0 w 13137"/>
                <a:gd name="connsiteY5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D75E280C-1B50-86A6-13E8-BDD844A8C899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84560358-B574-D76E-A508-CC0425695AE5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  <a:gd name="connsiteX5" fmla="*/ 0 w 13145"/>
                <a:gd name="connsiteY5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E7DA47C-74CC-5433-4B56-4CACD58687AE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5BAAA4A3-1975-F430-673D-AC535127BFB6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  <a:gd name="connsiteX5" fmla="*/ 0 w 13137"/>
                <a:gd name="connsiteY5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82F99C6-837D-5DDC-A03C-F4739AB388A5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169CA333-2A5F-3798-753F-94C8BB3BD6E1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  <a:gd name="connsiteX5" fmla="*/ 0 w 13145"/>
                <a:gd name="connsiteY5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23A1631E-1991-5BC6-0BD0-D4E2A6774340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1B6950-FF6E-3039-697D-7BBEBA17BD0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  <a:gd name="connsiteX5" fmla="*/ 0 w 13137"/>
                <a:gd name="connsiteY5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EC1F6DB-2155-111F-22C3-08DDA3F54FA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8615BFBA-8AFD-AB20-BD2C-B658EB5A5D8A}"/>
                </a:ext>
              </a:extLst>
            </p:cNvPr>
            <p:cNvSpPr/>
            <p:nvPr/>
          </p:nvSpPr>
          <p:spPr>
            <a:xfrm>
              <a:off x="3264544" y="30617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AE4DCC84-CD20-AD86-2F41-2A813EE388A8}"/>
                </a:ext>
              </a:extLst>
            </p:cNvPr>
            <p:cNvSpPr/>
            <p:nvPr/>
          </p:nvSpPr>
          <p:spPr>
            <a:xfrm>
              <a:off x="3277684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902C773C-044A-4D60-7C27-52422E67E69E}"/>
                </a:ext>
              </a:extLst>
            </p:cNvPr>
            <p:cNvSpPr/>
            <p:nvPr/>
          </p:nvSpPr>
          <p:spPr>
            <a:xfrm>
              <a:off x="3290824" y="30545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CD908904-C657-7B9E-0934-A71FBC20E60B}"/>
                </a:ext>
              </a:extLst>
            </p:cNvPr>
            <p:cNvSpPr/>
            <p:nvPr/>
          </p:nvSpPr>
          <p:spPr>
            <a:xfrm>
              <a:off x="3303965" y="30807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56D99B45-458E-02EC-4453-7DAEBC312E7C}"/>
                </a:ext>
              </a:extLst>
            </p:cNvPr>
            <p:cNvSpPr/>
            <p:nvPr/>
          </p:nvSpPr>
          <p:spPr>
            <a:xfrm>
              <a:off x="3317105" y="30616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1C6ED56C-1EEC-2F9E-A5FE-B13B7979210F}"/>
                </a:ext>
              </a:extLst>
            </p:cNvPr>
            <p:cNvSpPr/>
            <p:nvPr/>
          </p:nvSpPr>
          <p:spPr>
            <a:xfrm>
              <a:off x="3330245" y="30623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DA5ADF49-7460-DC18-CDEE-0B9DED4C4F27}"/>
                </a:ext>
              </a:extLst>
            </p:cNvPr>
            <p:cNvSpPr/>
            <p:nvPr/>
          </p:nvSpPr>
          <p:spPr>
            <a:xfrm>
              <a:off x="3343386" y="30547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EDFA331E-C07A-0CC3-55F4-4C1B65F8D772}"/>
                </a:ext>
              </a:extLst>
            </p:cNvPr>
            <p:cNvSpPr/>
            <p:nvPr/>
          </p:nvSpPr>
          <p:spPr>
            <a:xfrm>
              <a:off x="3356526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5C333269-A32D-6CF2-7510-DC77BC3915CB}"/>
                </a:ext>
              </a:extLst>
            </p:cNvPr>
            <p:cNvSpPr/>
            <p:nvPr/>
          </p:nvSpPr>
          <p:spPr>
            <a:xfrm>
              <a:off x="3369666" y="30632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B42EC1F8-7EFB-29C0-0FC9-717FDCA4B392}"/>
                </a:ext>
              </a:extLst>
            </p:cNvPr>
            <p:cNvSpPr/>
            <p:nvPr/>
          </p:nvSpPr>
          <p:spPr>
            <a:xfrm>
              <a:off x="3382806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74470FF-4DF9-55A7-529B-2A226BF378FA}"/>
                </a:ext>
              </a:extLst>
            </p:cNvPr>
            <p:cNvSpPr/>
            <p:nvPr/>
          </p:nvSpPr>
          <p:spPr>
            <a:xfrm>
              <a:off x="3395946" y="30741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AD6A10F5-842A-682A-01ED-C265E3A59785}"/>
                </a:ext>
              </a:extLst>
            </p:cNvPr>
            <p:cNvSpPr/>
            <p:nvPr/>
          </p:nvSpPr>
          <p:spPr>
            <a:xfrm>
              <a:off x="3409087" y="30889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1669D00D-C8F2-0806-ACAC-2706C85028BD}"/>
                </a:ext>
              </a:extLst>
            </p:cNvPr>
            <p:cNvSpPr/>
            <p:nvPr/>
          </p:nvSpPr>
          <p:spPr>
            <a:xfrm>
              <a:off x="3422227" y="30531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460615B7-0133-F1E7-C086-7A8F989C6368}"/>
                </a:ext>
              </a:extLst>
            </p:cNvPr>
            <p:cNvSpPr/>
            <p:nvPr/>
          </p:nvSpPr>
          <p:spPr>
            <a:xfrm>
              <a:off x="3435367" y="3057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2B4C24EC-9A26-E4C7-81FD-AB118DA963AB}"/>
                </a:ext>
              </a:extLst>
            </p:cNvPr>
            <p:cNvSpPr/>
            <p:nvPr/>
          </p:nvSpPr>
          <p:spPr>
            <a:xfrm>
              <a:off x="3448507" y="30597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83EAF779-8D93-9167-A447-AA152683CB8F}"/>
                </a:ext>
              </a:extLst>
            </p:cNvPr>
            <p:cNvSpPr/>
            <p:nvPr/>
          </p:nvSpPr>
          <p:spPr>
            <a:xfrm>
              <a:off x="3461648" y="3069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C890D88D-C89F-2DC5-6CB8-F73460643BE9}"/>
                </a:ext>
              </a:extLst>
            </p:cNvPr>
            <p:cNvSpPr/>
            <p:nvPr/>
          </p:nvSpPr>
          <p:spPr>
            <a:xfrm>
              <a:off x="3474788" y="3061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1CFC14B6-0931-44AE-9627-3BFDE5DE0ABD}"/>
                </a:ext>
              </a:extLst>
            </p:cNvPr>
            <p:cNvSpPr/>
            <p:nvPr/>
          </p:nvSpPr>
          <p:spPr>
            <a:xfrm>
              <a:off x="3487928" y="30781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70001686-D721-9246-6AC9-FF76628B33EC}"/>
                </a:ext>
              </a:extLst>
            </p:cNvPr>
            <p:cNvSpPr/>
            <p:nvPr/>
          </p:nvSpPr>
          <p:spPr>
            <a:xfrm>
              <a:off x="3501069" y="30429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F0CFFC0C-DB6B-8E2F-CC81-2D2B94C81FE2}"/>
                </a:ext>
              </a:extLst>
            </p:cNvPr>
            <p:cNvSpPr/>
            <p:nvPr/>
          </p:nvSpPr>
          <p:spPr>
            <a:xfrm>
              <a:off x="3514208" y="30697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8B18E4F7-023E-C62F-FAA2-AC85E44D8977}"/>
                </a:ext>
              </a:extLst>
            </p:cNvPr>
            <p:cNvSpPr/>
            <p:nvPr/>
          </p:nvSpPr>
          <p:spPr>
            <a:xfrm>
              <a:off x="3527349" y="30495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E24A5E4F-6FA6-0FED-BF40-D198153E7917}"/>
                </a:ext>
              </a:extLst>
            </p:cNvPr>
            <p:cNvSpPr/>
            <p:nvPr/>
          </p:nvSpPr>
          <p:spPr>
            <a:xfrm>
              <a:off x="3540489" y="30685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42C48954-2298-B6F0-C3C8-E1D34F2E4DD4}"/>
                </a:ext>
              </a:extLst>
            </p:cNvPr>
            <p:cNvSpPr/>
            <p:nvPr/>
          </p:nvSpPr>
          <p:spPr>
            <a:xfrm>
              <a:off x="3553629" y="30674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FCBAB20D-5A11-822F-3AC6-02C63322A957}"/>
                </a:ext>
              </a:extLst>
            </p:cNvPr>
            <p:cNvSpPr/>
            <p:nvPr/>
          </p:nvSpPr>
          <p:spPr>
            <a:xfrm>
              <a:off x="3566770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7A8523C-FE13-3892-834C-3AECA018F2AF}"/>
                </a:ext>
              </a:extLst>
            </p:cNvPr>
            <p:cNvSpPr/>
            <p:nvPr/>
          </p:nvSpPr>
          <p:spPr>
            <a:xfrm>
              <a:off x="3579910" y="30655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2B1F9C18-B5D1-3AB7-D7D8-0633ED0B3D23}"/>
                </a:ext>
              </a:extLst>
            </p:cNvPr>
            <p:cNvSpPr/>
            <p:nvPr/>
          </p:nvSpPr>
          <p:spPr>
            <a:xfrm>
              <a:off x="3593050" y="30588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332AAED-F561-259A-5779-40282354D3DD}"/>
                </a:ext>
              </a:extLst>
            </p:cNvPr>
            <p:cNvSpPr/>
            <p:nvPr/>
          </p:nvSpPr>
          <p:spPr>
            <a:xfrm>
              <a:off x="3606190" y="30728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6530B3ED-4CE3-4F73-10C7-9DA340CCE182}"/>
                </a:ext>
              </a:extLst>
            </p:cNvPr>
            <p:cNvSpPr/>
            <p:nvPr/>
          </p:nvSpPr>
          <p:spPr>
            <a:xfrm>
              <a:off x="361933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7037481F-3FC4-0585-2AA1-3720ADAC6D6F}"/>
                </a:ext>
              </a:extLst>
            </p:cNvPr>
            <p:cNvSpPr/>
            <p:nvPr/>
          </p:nvSpPr>
          <p:spPr>
            <a:xfrm>
              <a:off x="3632471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3AF4AB23-56EA-DAED-5846-C7BDCEC611CA}"/>
                </a:ext>
              </a:extLst>
            </p:cNvPr>
            <p:cNvSpPr/>
            <p:nvPr/>
          </p:nvSpPr>
          <p:spPr>
            <a:xfrm>
              <a:off x="3645611" y="30626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4BE1F833-4E8D-1FDA-36D3-4AA65908330F}"/>
                </a:ext>
              </a:extLst>
            </p:cNvPr>
            <p:cNvSpPr/>
            <p:nvPr/>
          </p:nvSpPr>
          <p:spPr>
            <a:xfrm>
              <a:off x="3658752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E5111018-37DD-443C-6786-E092EA8FE284}"/>
                </a:ext>
              </a:extLst>
            </p:cNvPr>
            <p:cNvSpPr/>
            <p:nvPr/>
          </p:nvSpPr>
          <p:spPr>
            <a:xfrm>
              <a:off x="3671889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6396F12-8296-063D-A9A6-13D62C5879E7}"/>
                </a:ext>
              </a:extLst>
            </p:cNvPr>
            <p:cNvSpPr/>
            <p:nvPr/>
          </p:nvSpPr>
          <p:spPr>
            <a:xfrm>
              <a:off x="3685034" y="30717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AF00D49-D51F-9031-6B4D-65253A79FA27}"/>
                </a:ext>
              </a:extLst>
            </p:cNvPr>
            <p:cNvSpPr/>
            <p:nvPr/>
          </p:nvSpPr>
          <p:spPr>
            <a:xfrm>
              <a:off x="3698172" y="30783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D173E91C-34B7-AD93-0568-84EB115D982A}"/>
                </a:ext>
              </a:extLst>
            </p:cNvPr>
            <p:cNvSpPr/>
            <p:nvPr/>
          </p:nvSpPr>
          <p:spPr>
            <a:xfrm>
              <a:off x="3711309" y="30543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C328A6D3-D8FA-F1DD-1D7E-3C3DC163DBBB}"/>
                </a:ext>
              </a:extLst>
            </p:cNvPr>
            <p:cNvSpPr/>
            <p:nvPr/>
          </p:nvSpPr>
          <p:spPr>
            <a:xfrm>
              <a:off x="3724454" y="30517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E7220C4A-664E-84A5-32C5-3D26CF5D4D46}"/>
                </a:ext>
              </a:extLst>
            </p:cNvPr>
            <p:cNvSpPr/>
            <p:nvPr/>
          </p:nvSpPr>
          <p:spPr>
            <a:xfrm>
              <a:off x="3737592" y="3056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87BCE28F-1CFB-2533-AC8E-E7FCC3F1F8EC}"/>
                </a:ext>
              </a:extLst>
            </p:cNvPr>
            <p:cNvSpPr/>
            <p:nvPr/>
          </p:nvSpPr>
          <p:spPr>
            <a:xfrm>
              <a:off x="3750730" y="30605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BCCA9E77-738F-B690-B131-9AA11D2D60BA}"/>
                </a:ext>
              </a:extLst>
            </p:cNvPr>
            <p:cNvSpPr/>
            <p:nvPr/>
          </p:nvSpPr>
          <p:spPr>
            <a:xfrm>
              <a:off x="3763874" y="30464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E54FFAD3-BF6B-A257-447C-ABD6D8172689}"/>
                </a:ext>
              </a:extLst>
            </p:cNvPr>
            <p:cNvSpPr/>
            <p:nvPr/>
          </p:nvSpPr>
          <p:spPr>
            <a:xfrm>
              <a:off x="3777012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AB3C513C-CCEA-A328-F37E-3CFA00A48906}"/>
                </a:ext>
              </a:extLst>
            </p:cNvPr>
            <p:cNvSpPr/>
            <p:nvPr/>
          </p:nvSpPr>
          <p:spPr>
            <a:xfrm>
              <a:off x="3790157" y="30754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1FD2F089-F37E-3D7A-5D16-5AC5F0321D22}"/>
                </a:ext>
              </a:extLst>
            </p:cNvPr>
            <p:cNvSpPr/>
            <p:nvPr/>
          </p:nvSpPr>
          <p:spPr>
            <a:xfrm>
              <a:off x="3803295" y="30487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E679225C-408C-B464-9DBD-C23C6EAE4EB0}"/>
                </a:ext>
              </a:extLst>
            </p:cNvPr>
            <p:cNvSpPr/>
            <p:nvPr/>
          </p:nvSpPr>
          <p:spPr>
            <a:xfrm>
              <a:off x="3816432" y="30705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A1D2B959-E704-91D3-2B70-D66383811354}"/>
                </a:ext>
              </a:extLst>
            </p:cNvPr>
            <p:cNvSpPr/>
            <p:nvPr/>
          </p:nvSpPr>
          <p:spPr>
            <a:xfrm>
              <a:off x="3829577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F08CB38-1FA2-8D3E-EDC4-EABBA1A2AAED}"/>
                </a:ext>
              </a:extLst>
            </p:cNvPr>
            <p:cNvSpPr/>
            <p:nvPr/>
          </p:nvSpPr>
          <p:spPr>
            <a:xfrm>
              <a:off x="3842715" y="30537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44F0AA4F-46A2-69D3-ACB7-17625A8FDE7F}"/>
                </a:ext>
              </a:extLst>
            </p:cNvPr>
            <p:cNvSpPr/>
            <p:nvPr/>
          </p:nvSpPr>
          <p:spPr>
            <a:xfrm>
              <a:off x="3855852" y="3044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73C5E072-1A5A-2DF0-9EBC-F864BBB4900F}"/>
                </a:ext>
              </a:extLst>
            </p:cNvPr>
            <p:cNvSpPr/>
            <p:nvPr/>
          </p:nvSpPr>
          <p:spPr>
            <a:xfrm>
              <a:off x="3868997" y="307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BAF7E570-823A-FBD8-ED76-77150E052276}"/>
                </a:ext>
              </a:extLst>
            </p:cNvPr>
            <p:cNvSpPr/>
            <p:nvPr/>
          </p:nvSpPr>
          <p:spPr>
            <a:xfrm>
              <a:off x="3882135" y="30628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462CF6ED-E269-06B1-F4E2-6F30DA98B2E0}"/>
                </a:ext>
              </a:extLst>
            </p:cNvPr>
            <p:cNvSpPr/>
            <p:nvPr/>
          </p:nvSpPr>
          <p:spPr>
            <a:xfrm>
              <a:off x="3895273" y="3060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F0420E87-4814-D1AA-7C5F-38E7E484FB49}"/>
                </a:ext>
              </a:extLst>
            </p:cNvPr>
            <p:cNvSpPr/>
            <p:nvPr/>
          </p:nvSpPr>
          <p:spPr>
            <a:xfrm>
              <a:off x="3908418" y="30805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9C07C3BB-F793-08CD-44DD-A46FB8E9BE4B}"/>
                </a:ext>
              </a:extLst>
            </p:cNvPr>
            <p:cNvSpPr/>
            <p:nvPr/>
          </p:nvSpPr>
          <p:spPr>
            <a:xfrm>
              <a:off x="3921555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00B23B50-AA9E-7474-7417-E7336D25AE27}"/>
                </a:ext>
              </a:extLst>
            </p:cNvPr>
            <p:cNvSpPr/>
            <p:nvPr/>
          </p:nvSpPr>
          <p:spPr>
            <a:xfrm>
              <a:off x="3934700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10BA6672-75FA-E469-1CD3-7B80734D5035}"/>
                </a:ext>
              </a:extLst>
            </p:cNvPr>
            <p:cNvSpPr/>
            <p:nvPr/>
          </p:nvSpPr>
          <p:spPr>
            <a:xfrm>
              <a:off x="3947838" y="30569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3F82C7DD-9831-959E-0778-0EEE9A947401}"/>
                </a:ext>
              </a:extLst>
            </p:cNvPr>
            <p:cNvSpPr/>
            <p:nvPr/>
          </p:nvSpPr>
          <p:spPr>
            <a:xfrm>
              <a:off x="3960975" y="30551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52E1D7AB-E529-F069-0E0A-74A5E3685EE2}"/>
                </a:ext>
              </a:extLst>
            </p:cNvPr>
            <p:cNvSpPr/>
            <p:nvPr/>
          </p:nvSpPr>
          <p:spPr>
            <a:xfrm>
              <a:off x="3974120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5927C539-0EF3-B7AF-5A17-D76DE878EF40}"/>
                </a:ext>
              </a:extLst>
            </p:cNvPr>
            <p:cNvSpPr/>
            <p:nvPr/>
          </p:nvSpPr>
          <p:spPr>
            <a:xfrm>
              <a:off x="3987258" y="30767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03447049-C314-FB0C-DF8B-81927FAF7400}"/>
                </a:ext>
              </a:extLst>
            </p:cNvPr>
            <p:cNvSpPr/>
            <p:nvPr/>
          </p:nvSpPr>
          <p:spPr>
            <a:xfrm>
              <a:off x="4000396" y="30729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16BDE29A-76D7-3DFE-D3E2-E8D9E3500EA5}"/>
                </a:ext>
              </a:extLst>
            </p:cNvPr>
            <p:cNvSpPr/>
            <p:nvPr/>
          </p:nvSpPr>
          <p:spPr>
            <a:xfrm>
              <a:off x="4013541" y="30639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CB6BB989-D66C-341E-B5E4-A5AE7482F274}"/>
                </a:ext>
              </a:extLst>
            </p:cNvPr>
            <p:cNvSpPr/>
            <p:nvPr/>
          </p:nvSpPr>
          <p:spPr>
            <a:xfrm>
              <a:off x="4026678" y="30695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A56B69FA-8778-4941-C8A4-69D46B6C82E6}"/>
                </a:ext>
              </a:extLst>
            </p:cNvPr>
            <p:cNvSpPr/>
            <p:nvPr/>
          </p:nvSpPr>
          <p:spPr>
            <a:xfrm>
              <a:off x="4039816" y="3075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0135F636-4DC0-C8B9-D392-908831BEF767}"/>
                </a:ext>
              </a:extLst>
            </p:cNvPr>
            <p:cNvSpPr/>
            <p:nvPr/>
          </p:nvSpPr>
          <p:spPr>
            <a:xfrm>
              <a:off x="405296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3F3CCA15-4ECC-7944-D7AC-5E7447968C85}"/>
                </a:ext>
              </a:extLst>
            </p:cNvPr>
            <p:cNvSpPr/>
            <p:nvPr/>
          </p:nvSpPr>
          <p:spPr>
            <a:xfrm>
              <a:off x="4066098" y="3070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1FA890DA-2729-C094-7CE7-68F6A67928CB}"/>
                </a:ext>
              </a:extLst>
            </p:cNvPr>
            <p:cNvSpPr/>
            <p:nvPr/>
          </p:nvSpPr>
          <p:spPr>
            <a:xfrm>
              <a:off x="4079236" y="30687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FCB9532E-7360-DE54-2556-67B204B8272A}"/>
                </a:ext>
              </a:extLst>
            </p:cNvPr>
            <p:cNvSpPr/>
            <p:nvPr/>
          </p:nvSpPr>
          <p:spPr>
            <a:xfrm>
              <a:off x="409238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D3CC7B1F-FA52-6D11-FAAC-04BA2A7B9CE1}"/>
                </a:ext>
              </a:extLst>
            </p:cNvPr>
            <p:cNvSpPr/>
            <p:nvPr/>
          </p:nvSpPr>
          <p:spPr>
            <a:xfrm>
              <a:off x="4105518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DA9508C-3957-108F-F748-643F429987F8}"/>
                </a:ext>
              </a:extLst>
            </p:cNvPr>
            <p:cNvSpPr/>
            <p:nvPr/>
          </p:nvSpPr>
          <p:spPr>
            <a:xfrm>
              <a:off x="4118663" y="30604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142F78A4-41B8-D034-CD3B-1E37E97E7FED}"/>
                </a:ext>
              </a:extLst>
            </p:cNvPr>
            <p:cNvSpPr/>
            <p:nvPr/>
          </p:nvSpPr>
          <p:spPr>
            <a:xfrm>
              <a:off x="413180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04902293-8B86-2CFC-0EEA-80F7A54EE2E4}"/>
                </a:ext>
              </a:extLst>
            </p:cNvPr>
            <p:cNvSpPr/>
            <p:nvPr/>
          </p:nvSpPr>
          <p:spPr>
            <a:xfrm>
              <a:off x="4144939" y="30667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D251C790-6A4E-3DD3-974A-8A61FB9BFFD7}"/>
                </a:ext>
              </a:extLst>
            </p:cNvPr>
            <p:cNvSpPr/>
            <p:nvPr/>
          </p:nvSpPr>
          <p:spPr>
            <a:xfrm>
              <a:off x="4158084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9B692DAA-770D-AE60-EB1C-ACFFC7876F4C}"/>
                </a:ext>
              </a:extLst>
            </p:cNvPr>
            <p:cNvSpPr/>
            <p:nvPr/>
          </p:nvSpPr>
          <p:spPr>
            <a:xfrm>
              <a:off x="4171221" y="305654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DB78BB1B-D36D-F6F4-DCFD-9591F7D8A61E}"/>
                </a:ext>
              </a:extLst>
            </p:cNvPr>
            <p:cNvSpPr/>
            <p:nvPr/>
          </p:nvSpPr>
          <p:spPr>
            <a:xfrm>
              <a:off x="4184359" y="30596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F5C9E8DF-BE25-7470-DFA6-5E671951BDD7}"/>
                </a:ext>
              </a:extLst>
            </p:cNvPr>
            <p:cNvSpPr/>
            <p:nvPr/>
          </p:nvSpPr>
          <p:spPr>
            <a:xfrm>
              <a:off x="4197504" y="30844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342E7FD-E8AF-FC07-8302-92D595D6255B}"/>
                </a:ext>
              </a:extLst>
            </p:cNvPr>
            <p:cNvSpPr/>
            <p:nvPr/>
          </p:nvSpPr>
          <p:spPr>
            <a:xfrm>
              <a:off x="4210641" y="3073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6CDCB012-FDF0-6E13-FD8D-C00A84CBB39A}"/>
                </a:ext>
              </a:extLst>
            </p:cNvPr>
            <p:cNvSpPr/>
            <p:nvPr/>
          </p:nvSpPr>
          <p:spPr>
            <a:xfrm>
              <a:off x="4223779" y="3052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1275C703-7490-0113-6666-D7AF3EB1761D}"/>
                </a:ext>
              </a:extLst>
            </p:cNvPr>
            <p:cNvSpPr/>
            <p:nvPr/>
          </p:nvSpPr>
          <p:spPr>
            <a:xfrm>
              <a:off x="4236924" y="30640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BEFE4D38-5BDA-3894-5934-43467AD34021}"/>
                </a:ext>
              </a:extLst>
            </p:cNvPr>
            <p:cNvSpPr/>
            <p:nvPr/>
          </p:nvSpPr>
          <p:spPr>
            <a:xfrm>
              <a:off x="4250062" y="3063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92B13D0D-91D7-B0B0-1F53-2E2B8989C211}"/>
                </a:ext>
              </a:extLst>
            </p:cNvPr>
            <p:cNvSpPr/>
            <p:nvPr/>
          </p:nvSpPr>
          <p:spPr>
            <a:xfrm>
              <a:off x="4263199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03C5B610-3850-E779-2C37-C77F1131F4A2}"/>
                </a:ext>
              </a:extLst>
            </p:cNvPr>
            <p:cNvSpPr/>
            <p:nvPr/>
          </p:nvSpPr>
          <p:spPr>
            <a:xfrm>
              <a:off x="4276344" y="30600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D4B092E9-45C8-6F21-317E-5ABC38BE67BA}"/>
                </a:ext>
              </a:extLst>
            </p:cNvPr>
            <p:cNvSpPr/>
            <p:nvPr/>
          </p:nvSpPr>
          <p:spPr>
            <a:xfrm>
              <a:off x="4289482" y="30553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8522A8AC-84B7-BEDF-8E0E-DE0797B9BE84}"/>
                </a:ext>
              </a:extLst>
            </p:cNvPr>
            <p:cNvSpPr/>
            <p:nvPr/>
          </p:nvSpPr>
          <p:spPr>
            <a:xfrm>
              <a:off x="4302627" y="30615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3F00F587-1E0B-48ED-BA7D-39BDBED3DEF9}"/>
                </a:ext>
              </a:extLst>
            </p:cNvPr>
            <p:cNvSpPr/>
            <p:nvPr/>
          </p:nvSpPr>
          <p:spPr>
            <a:xfrm>
              <a:off x="4315764" y="30611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17735D07-18A5-34F5-8C6B-DD78F3EF98D9}"/>
                </a:ext>
              </a:extLst>
            </p:cNvPr>
            <p:cNvSpPr/>
            <p:nvPr/>
          </p:nvSpPr>
          <p:spPr>
            <a:xfrm>
              <a:off x="4328902" y="3091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22A6D129-14F7-515A-371C-D4EA8046F4D9}"/>
                </a:ext>
              </a:extLst>
            </p:cNvPr>
            <p:cNvSpPr/>
            <p:nvPr/>
          </p:nvSpPr>
          <p:spPr>
            <a:xfrm>
              <a:off x="4342047" y="307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90D6EBC6-9171-FB85-90CD-D72242A99CA1}"/>
                </a:ext>
              </a:extLst>
            </p:cNvPr>
            <p:cNvSpPr/>
            <p:nvPr/>
          </p:nvSpPr>
          <p:spPr>
            <a:xfrm>
              <a:off x="4355185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D7A3E9A6-C793-DB2E-0D8D-B884155967F9}"/>
                </a:ext>
              </a:extLst>
            </p:cNvPr>
            <p:cNvSpPr/>
            <p:nvPr/>
          </p:nvSpPr>
          <p:spPr>
            <a:xfrm>
              <a:off x="4368322" y="30698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0A89B43B-DD11-DE02-D50F-BB318C4A143D}"/>
                </a:ext>
              </a:extLst>
            </p:cNvPr>
            <p:cNvSpPr/>
            <p:nvPr/>
          </p:nvSpPr>
          <p:spPr>
            <a:xfrm>
              <a:off x="4381467" y="30646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922FFA14-B624-D2AE-BCD1-1ECC0073964F}"/>
                </a:ext>
              </a:extLst>
            </p:cNvPr>
            <p:cNvSpPr/>
            <p:nvPr/>
          </p:nvSpPr>
          <p:spPr>
            <a:xfrm>
              <a:off x="4394605" y="3063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9DC923DF-4FE8-BBC5-BBC7-F74D99003EF5}"/>
                </a:ext>
              </a:extLst>
            </p:cNvPr>
            <p:cNvSpPr/>
            <p:nvPr/>
          </p:nvSpPr>
          <p:spPr>
            <a:xfrm>
              <a:off x="4407742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6486AEBB-E46E-C07F-9FB8-D73AD4647C33}"/>
                </a:ext>
              </a:extLst>
            </p:cNvPr>
            <p:cNvSpPr/>
            <p:nvPr/>
          </p:nvSpPr>
          <p:spPr>
            <a:xfrm>
              <a:off x="4420887" y="30523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80690FE3-3E9B-A47C-4E7C-CB820429C403}"/>
                </a:ext>
              </a:extLst>
            </p:cNvPr>
            <p:cNvSpPr/>
            <p:nvPr/>
          </p:nvSpPr>
          <p:spPr>
            <a:xfrm>
              <a:off x="4434025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78706C8F-5655-8F98-1B19-EA496D9B5052}"/>
                </a:ext>
              </a:extLst>
            </p:cNvPr>
            <p:cNvSpPr/>
            <p:nvPr/>
          </p:nvSpPr>
          <p:spPr>
            <a:xfrm>
              <a:off x="4447162" y="3063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A928D8BC-A92A-052A-0E74-907B0066E36D}"/>
                </a:ext>
              </a:extLst>
            </p:cNvPr>
            <p:cNvSpPr/>
            <p:nvPr/>
          </p:nvSpPr>
          <p:spPr>
            <a:xfrm>
              <a:off x="4460307" y="30593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BBBDA8C7-1023-A0BC-DCC4-255BAD739A7F}"/>
                </a:ext>
              </a:extLst>
            </p:cNvPr>
            <p:cNvSpPr/>
            <p:nvPr/>
          </p:nvSpPr>
          <p:spPr>
            <a:xfrm>
              <a:off x="4473445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239152F8-B75F-2646-97C5-0110407869C2}"/>
                </a:ext>
              </a:extLst>
            </p:cNvPr>
            <p:cNvSpPr/>
            <p:nvPr/>
          </p:nvSpPr>
          <p:spPr>
            <a:xfrm>
              <a:off x="4486590" y="30609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918F8A40-471C-C434-6E1C-75CA62BF46CF}"/>
                </a:ext>
              </a:extLst>
            </p:cNvPr>
            <p:cNvSpPr/>
            <p:nvPr/>
          </p:nvSpPr>
          <p:spPr>
            <a:xfrm>
              <a:off x="4499728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9184B9FD-CB4F-D5DE-140F-577AB1470513}"/>
                </a:ext>
              </a:extLst>
            </p:cNvPr>
            <p:cNvSpPr/>
            <p:nvPr/>
          </p:nvSpPr>
          <p:spPr>
            <a:xfrm>
              <a:off x="4512865" y="30633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8AEE5D01-EC1B-7D75-3750-6A7162DB1423}"/>
                </a:ext>
              </a:extLst>
            </p:cNvPr>
            <p:cNvSpPr/>
            <p:nvPr/>
          </p:nvSpPr>
          <p:spPr>
            <a:xfrm>
              <a:off x="4526010" y="30644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49B413E9-DEC4-6156-9E76-A6BB5412E7B1}"/>
                </a:ext>
              </a:extLst>
            </p:cNvPr>
            <p:cNvSpPr/>
            <p:nvPr/>
          </p:nvSpPr>
          <p:spPr>
            <a:xfrm>
              <a:off x="4539148" y="30652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DB4AB192-7955-E4E2-5610-2056596AD359}"/>
                </a:ext>
              </a:extLst>
            </p:cNvPr>
            <p:cNvSpPr/>
            <p:nvPr/>
          </p:nvSpPr>
          <p:spPr>
            <a:xfrm>
              <a:off x="4552285" y="3065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32584C64-DEAF-9DAB-690B-8730D7C0CED4}"/>
                </a:ext>
              </a:extLst>
            </p:cNvPr>
            <p:cNvSpPr/>
            <p:nvPr/>
          </p:nvSpPr>
          <p:spPr>
            <a:xfrm>
              <a:off x="4565430" y="30666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62" name="Freeform 1161">
            <a:extLst>
              <a:ext uri="{FF2B5EF4-FFF2-40B4-BE49-F238E27FC236}">
                <a16:creationId xmlns:a16="http://schemas.microsoft.com/office/drawing/2014/main" id="{EBB6DEA0-6A5D-B603-2F80-CA02C47F80B2}"/>
              </a:ext>
            </a:extLst>
          </p:cNvPr>
          <p:cNvSpPr/>
          <p:nvPr/>
        </p:nvSpPr>
        <p:spPr>
          <a:xfrm>
            <a:off x="3259445" y="3064491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544" name="Group 1543">
            <a:extLst>
              <a:ext uri="{FF2B5EF4-FFF2-40B4-BE49-F238E27FC236}">
                <a16:creationId xmlns:a16="http://schemas.microsoft.com/office/drawing/2014/main" id="{02ADA9C0-B3B9-4CD8-7F5A-A7BF3521AD51}"/>
              </a:ext>
            </a:extLst>
          </p:cNvPr>
          <p:cNvGrpSpPr/>
          <p:nvPr/>
        </p:nvGrpSpPr>
        <p:grpSpPr>
          <a:xfrm>
            <a:off x="5004048" y="2978985"/>
            <a:ext cx="1765412" cy="1176941"/>
            <a:chOff x="5004048" y="2978985"/>
            <a:chExt cx="1765412" cy="1176941"/>
          </a:xfrm>
        </p:grpSpPr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35F04B09-5C5B-7D85-9150-0F8734FF49CE}"/>
                </a:ext>
              </a:extLst>
            </p:cNvPr>
            <p:cNvSpPr/>
            <p:nvPr/>
          </p:nvSpPr>
          <p:spPr>
            <a:xfrm>
              <a:off x="5004048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6D955A21-DDB7-4BB2-B82D-93F15071ADF3}"/>
                </a:ext>
              </a:extLst>
            </p:cNvPr>
            <p:cNvSpPr/>
            <p:nvPr/>
          </p:nvSpPr>
          <p:spPr>
            <a:xfrm>
              <a:off x="5258269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5D4BA61F-FC7C-F0F6-1302-E6196CAF9B4F}"/>
                </a:ext>
              </a:extLst>
            </p:cNvPr>
            <p:cNvSpPr/>
            <p:nvPr/>
          </p:nvSpPr>
          <p:spPr>
            <a:xfrm>
              <a:off x="533947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F23D5076-3FCB-A636-AE91-3E8EF6D9309D}"/>
                </a:ext>
              </a:extLst>
            </p:cNvPr>
            <p:cNvSpPr/>
            <p:nvPr/>
          </p:nvSpPr>
          <p:spPr>
            <a:xfrm>
              <a:off x="566798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DA8E1024-C06D-CA3B-E6F8-6D4BDD6A7CDF}"/>
                </a:ext>
              </a:extLst>
            </p:cNvPr>
            <p:cNvSpPr/>
            <p:nvPr/>
          </p:nvSpPr>
          <p:spPr>
            <a:xfrm>
              <a:off x="599648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6DBCAF75-7CFC-FAED-C1BB-CF8A0378B2F9}"/>
                </a:ext>
              </a:extLst>
            </p:cNvPr>
            <p:cNvSpPr/>
            <p:nvPr/>
          </p:nvSpPr>
          <p:spPr>
            <a:xfrm>
              <a:off x="632499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701D635A-09B3-977B-0D56-BD58C134B426}"/>
                </a:ext>
              </a:extLst>
            </p:cNvPr>
            <p:cNvSpPr/>
            <p:nvPr/>
          </p:nvSpPr>
          <p:spPr>
            <a:xfrm>
              <a:off x="665350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30084B8B-4620-C007-F07C-302DFD2D6670}"/>
                </a:ext>
              </a:extLst>
            </p:cNvPr>
            <p:cNvSpPr/>
            <p:nvPr/>
          </p:nvSpPr>
          <p:spPr>
            <a:xfrm>
              <a:off x="5258269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C5DB7417-B865-1DB2-8E22-1B790613D148}"/>
                </a:ext>
              </a:extLst>
            </p:cNvPr>
            <p:cNvSpPr/>
            <p:nvPr/>
          </p:nvSpPr>
          <p:spPr>
            <a:xfrm>
              <a:off x="533947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B792F9F1-3997-F2BD-220F-A3E509808B38}"/>
                </a:ext>
              </a:extLst>
            </p:cNvPr>
            <p:cNvSpPr/>
            <p:nvPr/>
          </p:nvSpPr>
          <p:spPr>
            <a:xfrm>
              <a:off x="566798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52E6BC86-BEA7-B19C-2277-0024BBC40AA0}"/>
                </a:ext>
              </a:extLst>
            </p:cNvPr>
            <p:cNvSpPr/>
            <p:nvPr/>
          </p:nvSpPr>
          <p:spPr>
            <a:xfrm>
              <a:off x="599648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DB49A03B-19EE-E62C-C155-5695E924A076}"/>
                </a:ext>
              </a:extLst>
            </p:cNvPr>
            <p:cNvSpPr/>
            <p:nvPr/>
          </p:nvSpPr>
          <p:spPr>
            <a:xfrm>
              <a:off x="632499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797840DE-C741-BEE1-0FB2-3AFBE69DF30F}"/>
                </a:ext>
              </a:extLst>
            </p:cNvPr>
            <p:cNvSpPr/>
            <p:nvPr/>
          </p:nvSpPr>
          <p:spPr>
            <a:xfrm>
              <a:off x="665350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6F8955C7-B31A-BF09-719D-9DEDBA5BEC98}"/>
                </a:ext>
              </a:extLst>
            </p:cNvPr>
            <p:cNvSpPr/>
            <p:nvPr/>
          </p:nvSpPr>
          <p:spPr>
            <a:xfrm>
              <a:off x="527557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EEE147AD-12C5-C617-C89A-D749B4282E38}"/>
                </a:ext>
              </a:extLst>
            </p:cNvPr>
            <p:cNvSpPr/>
            <p:nvPr/>
          </p:nvSpPr>
          <p:spPr>
            <a:xfrm>
              <a:off x="5316904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4BFF00AD-9F11-257C-56FC-6157A934391A}"/>
                </a:ext>
              </a:extLst>
            </p:cNvPr>
            <p:cNvSpPr/>
            <p:nvPr/>
          </p:nvSpPr>
          <p:spPr>
            <a:xfrm>
              <a:off x="5333799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55F30510-1069-2799-C4CD-47E2310D9046}"/>
                </a:ext>
              </a:extLst>
            </p:cNvPr>
            <p:cNvSpPr/>
            <p:nvPr/>
          </p:nvSpPr>
          <p:spPr>
            <a:xfrm>
              <a:off x="5372627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6495C1E6-9898-AF4A-83E3-951D4865FDC9}"/>
                </a:ext>
              </a:extLst>
            </p:cNvPr>
            <p:cNvSpPr/>
            <p:nvPr/>
          </p:nvSpPr>
          <p:spPr>
            <a:xfrm>
              <a:off x="5604721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BF6B8E80-A69C-0FB9-2488-74BB7B004F88}"/>
                </a:ext>
              </a:extLst>
            </p:cNvPr>
            <p:cNvSpPr/>
            <p:nvPr/>
          </p:nvSpPr>
          <p:spPr>
            <a:xfrm>
              <a:off x="564605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4848FE7A-73D0-E11C-BB45-DC644E159826}"/>
                </a:ext>
              </a:extLst>
            </p:cNvPr>
            <p:cNvSpPr/>
            <p:nvPr/>
          </p:nvSpPr>
          <p:spPr>
            <a:xfrm>
              <a:off x="5663394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63ABC26B-CD2B-327A-FFB7-5F034766FD92}"/>
                </a:ext>
              </a:extLst>
            </p:cNvPr>
            <p:cNvSpPr/>
            <p:nvPr/>
          </p:nvSpPr>
          <p:spPr>
            <a:xfrm>
              <a:off x="5702458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74FD65A4-13FE-11F8-6A71-E7ED58BC3C78}"/>
                </a:ext>
              </a:extLst>
            </p:cNvPr>
            <p:cNvSpPr/>
            <p:nvPr/>
          </p:nvSpPr>
          <p:spPr>
            <a:xfrm>
              <a:off x="5932588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EFE0B06-3180-2E6D-F388-2D0D4E4B348A}"/>
                </a:ext>
              </a:extLst>
            </p:cNvPr>
            <p:cNvSpPr/>
            <p:nvPr/>
          </p:nvSpPr>
          <p:spPr>
            <a:xfrm>
              <a:off x="5973913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1FCC8010-A7D5-5510-EB20-DC933AF1DDDC}"/>
                </a:ext>
              </a:extLst>
            </p:cNvPr>
            <p:cNvSpPr/>
            <p:nvPr/>
          </p:nvSpPr>
          <p:spPr>
            <a:xfrm>
              <a:off x="5991494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48E3F841-DB50-47DA-F26F-498C1D1E7083}"/>
                </a:ext>
              </a:extLst>
            </p:cNvPr>
            <p:cNvSpPr/>
            <p:nvPr/>
          </p:nvSpPr>
          <p:spPr>
            <a:xfrm>
              <a:off x="6029642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4C628150-E070-DA74-F7E0-E49AD203C54A}"/>
                </a:ext>
              </a:extLst>
            </p:cNvPr>
            <p:cNvSpPr/>
            <p:nvPr/>
          </p:nvSpPr>
          <p:spPr>
            <a:xfrm>
              <a:off x="626173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B35BA354-FC89-C3B1-7D1C-8BF47CAE5C49}"/>
                </a:ext>
              </a:extLst>
            </p:cNvPr>
            <p:cNvSpPr/>
            <p:nvPr/>
          </p:nvSpPr>
          <p:spPr>
            <a:xfrm>
              <a:off x="630306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CBC00666-9DDA-17F8-C1CE-616506F732C6}"/>
                </a:ext>
              </a:extLst>
            </p:cNvPr>
            <p:cNvSpPr/>
            <p:nvPr/>
          </p:nvSpPr>
          <p:spPr>
            <a:xfrm>
              <a:off x="6320942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79B07EE9-72EE-311E-41CC-466049721F06}"/>
                </a:ext>
              </a:extLst>
            </p:cNvPr>
            <p:cNvSpPr/>
            <p:nvPr/>
          </p:nvSpPr>
          <p:spPr>
            <a:xfrm>
              <a:off x="6359472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DCE603CE-4955-AB74-32F9-3E019593FB08}"/>
                </a:ext>
              </a:extLst>
            </p:cNvPr>
            <p:cNvSpPr/>
            <p:nvPr/>
          </p:nvSpPr>
          <p:spPr>
            <a:xfrm>
              <a:off x="6590940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AF7EE567-432E-EF1B-D7A1-25CDE5D2F916}"/>
                </a:ext>
              </a:extLst>
            </p:cNvPr>
            <p:cNvSpPr/>
            <p:nvPr/>
          </p:nvSpPr>
          <p:spPr>
            <a:xfrm>
              <a:off x="662958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E28196DF-1D95-F1E9-3D6C-9BEB5D0F4B21}"/>
                </a:ext>
              </a:extLst>
            </p:cNvPr>
            <p:cNvSpPr/>
            <p:nvPr/>
          </p:nvSpPr>
          <p:spPr>
            <a:xfrm>
              <a:off x="664648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8361BD64-C9B8-F325-B9F0-C2BEE1701D94}"/>
                </a:ext>
              </a:extLst>
            </p:cNvPr>
            <p:cNvSpPr/>
            <p:nvPr/>
          </p:nvSpPr>
          <p:spPr>
            <a:xfrm>
              <a:off x="6685308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16A5A4BA-966D-2271-DE87-5E832377EA4A}"/>
                </a:ext>
              </a:extLst>
            </p:cNvPr>
            <p:cNvSpPr/>
            <p:nvPr/>
          </p:nvSpPr>
          <p:spPr>
            <a:xfrm>
              <a:off x="5915147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BF9884DA-2993-B4AA-6C16-C968D5D93A78}"/>
                </a:ext>
              </a:extLst>
            </p:cNvPr>
            <p:cNvSpPr/>
            <p:nvPr/>
          </p:nvSpPr>
          <p:spPr>
            <a:xfrm>
              <a:off x="5964093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1CFD5947-800D-471E-017F-15584904FDBD}"/>
                </a:ext>
              </a:extLst>
            </p:cNvPr>
            <p:cNvSpPr/>
            <p:nvPr/>
          </p:nvSpPr>
          <p:spPr>
            <a:xfrm>
              <a:off x="5985543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28AC2A25-6C5C-8AAF-6D1B-86B617396063}"/>
                </a:ext>
              </a:extLst>
            </p:cNvPr>
            <p:cNvSpPr/>
            <p:nvPr/>
          </p:nvSpPr>
          <p:spPr>
            <a:xfrm>
              <a:off x="6050731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37EFE94E-B13B-2B74-1C01-DD69DBE17031}"/>
                </a:ext>
              </a:extLst>
            </p:cNvPr>
            <p:cNvSpPr/>
            <p:nvPr/>
          </p:nvSpPr>
          <p:spPr>
            <a:xfrm>
              <a:off x="5258269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10220DD8-62F5-48A3-4D03-A1DC17AFB605}"/>
                </a:ext>
              </a:extLst>
            </p:cNvPr>
            <p:cNvSpPr/>
            <p:nvPr/>
          </p:nvSpPr>
          <p:spPr>
            <a:xfrm>
              <a:off x="5258269" y="374070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511079D3-FB23-6813-71ED-496493C4AE7E}"/>
                </a:ext>
              </a:extLst>
            </p:cNvPr>
            <p:cNvSpPr/>
            <p:nvPr/>
          </p:nvSpPr>
          <p:spPr>
            <a:xfrm>
              <a:off x="5258269" y="3518165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6584E5B4-81EA-2B67-BFD4-82500EA9E4AB}"/>
                </a:ext>
              </a:extLst>
            </p:cNvPr>
            <p:cNvSpPr/>
            <p:nvPr/>
          </p:nvSpPr>
          <p:spPr>
            <a:xfrm>
              <a:off x="5258269" y="329562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2D3A8518-6731-9F4C-0E1B-2FE33C44BB24}"/>
                </a:ext>
              </a:extLst>
            </p:cNvPr>
            <p:cNvSpPr/>
            <p:nvPr/>
          </p:nvSpPr>
          <p:spPr>
            <a:xfrm>
              <a:off x="5258269" y="307308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8D22982B-DFEB-AF21-781B-795993F21476}"/>
                </a:ext>
              </a:extLst>
            </p:cNvPr>
            <p:cNvSpPr/>
            <p:nvPr/>
          </p:nvSpPr>
          <p:spPr>
            <a:xfrm>
              <a:off x="525826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CD4E6C48-8FF6-2220-9EAF-A3F8ADD7E3CE}"/>
                </a:ext>
              </a:extLst>
            </p:cNvPr>
            <p:cNvSpPr/>
            <p:nvPr/>
          </p:nvSpPr>
          <p:spPr>
            <a:xfrm>
              <a:off x="5258269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32F00741-4559-0636-33ED-C2F06AA9CCE4}"/>
                </a:ext>
              </a:extLst>
            </p:cNvPr>
            <p:cNvSpPr/>
            <p:nvPr/>
          </p:nvSpPr>
          <p:spPr>
            <a:xfrm>
              <a:off x="5258269" y="374070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FC19B422-EA3A-DECF-C449-B4CDB13396D4}"/>
                </a:ext>
              </a:extLst>
            </p:cNvPr>
            <p:cNvSpPr/>
            <p:nvPr/>
          </p:nvSpPr>
          <p:spPr>
            <a:xfrm>
              <a:off x="5258269" y="3518165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73E8B28F-4755-A548-F4F5-0CE1B50F59D1}"/>
                </a:ext>
              </a:extLst>
            </p:cNvPr>
            <p:cNvSpPr/>
            <p:nvPr/>
          </p:nvSpPr>
          <p:spPr>
            <a:xfrm>
              <a:off x="5258269" y="329562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023374A9-4485-C21B-63B0-65165C4F12EE}"/>
                </a:ext>
              </a:extLst>
            </p:cNvPr>
            <p:cNvSpPr/>
            <p:nvPr/>
          </p:nvSpPr>
          <p:spPr>
            <a:xfrm>
              <a:off x="5258269" y="307308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852B149E-4BB2-99FB-91BF-A9BF5BA55853}"/>
                </a:ext>
              </a:extLst>
            </p:cNvPr>
            <p:cNvSpPr/>
            <p:nvPr/>
          </p:nvSpPr>
          <p:spPr>
            <a:xfrm>
              <a:off x="5103985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795E5ED3-DD67-D1EF-87E9-973E1628A1C5}"/>
                </a:ext>
              </a:extLst>
            </p:cNvPr>
            <p:cNvSpPr/>
            <p:nvPr/>
          </p:nvSpPr>
          <p:spPr>
            <a:xfrm>
              <a:off x="5145314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76326A19-E926-3B9A-0C40-D33EEB99BF30}"/>
                </a:ext>
              </a:extLst>
            </p:cNvPr>
            <p:cNvSpPr/>
            <p:nvPr/>
          </p:nvSpPr>
          <p:spPr>
            <a:xfrm>
              <a:off x="5162210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166E785B-F2A3-1557-D45A-A9F7D3D13AB2}"/>
                </a:ext>
              </a:extLst>
            </p:cNvPr>
            <p:cNvSpPr/>
            <p:nvPr/>
          </p:nvSpPr>
          <p:spPr>
            <a:xfrm>
              <a:off x="5201037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031D87B3-8B10-4211-BB43-16DC0EF425B5}"/>
                </a:ext>
              </a:extLst>
            </p:cNvPr>
            <p:cNvSpPr/>
            <p:nvPr/>
          </p:nvSpPr>
          <p:spPr>
            <a:xfrm>
              <a:off x="5105266" y="3717655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737CCEDF-678C-C2AE-B4CC-D8F1475354D5}"/>
                </a:ext>
              </a:extLst>
            </p:cNvPr>
            <p:cNvSpPr/>
            <p:nvPr/>
          </p:nvSpPr>
          <p:spPr>
            <a:xfrm>
              <a:off x="5146596" y="375538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83FC99DB-B4A1-49BE-1E38-A2FAD4049843}"/>
                </a:ext>
              </a:extLst>
            </p:cNvPr>
            <p:cNvSpPr/>
            <p:nvPr/>
          </p:nvSpPr>
          <p:spPr>
            <a:xfrm>
              <a:off x="5163938" y="3717655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8 h 45297"/>
                <a:gd name="connsiteX3" fmla="*/ 0 w 28248"/>
                <a:gd name="connsiteY3" fmla="*/ 45298 h 45297"/>
                <a:gd name="connsiteX4" fmla="*/ 0 w 28248"/>
                <a:gd name="connsiteY4" fmla="*/ 40229 h 45297"/>
                <a:gd name="connsiteX5" fmla="*/ 9327 w 28248"/>
                <a:gd name="connsiteY5" fmla="*/ 30725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8"/>
                  </a:lnTo>
                  <a:lnTo>
                    <a:pt x="0" y="45298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5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D3E6BCF3-9458-9551-3927-465AC2644DE5}"/>
                </a:ext>
              </a:extLst>
            </p:cNvPr>
            <p:cNvSpPr/>
            <p:nvPr/>
          </p:nvSpPr>
          <p:spPr>
            <a:xfrm>
              <a:off x="5203004" y="3718464"/>
              <a:ext cx="28784" cy="45348"/>
            </a:xfrm>
            <a:custGeom>
              <a:avLst/>
              <a:gdLst>
                <a:gd name="connsiteX0" fmla="*/ 1877 w 28784"/>
                <a:gd name="connsiteY0" fmla="*/ 0 h 45348"/>
                <a:gd name="connsiteX1" fmla="*/ 25507 w 28784"/>
                <a:gd name="connsiteY1" fmla="*/ 0 h 45348"/>
                <a:gd name="connsiteX2" fmla="*/ 25507 w 28784"/>
                <a:gd name="connsiteY2" fmla="*/ 5061 h 45348"/>
                <a:gd name="connsiteX3" fmla="*/ 7390 w 28784"/>
                <a:gd name="connsiteY3" fmla="*/ 5061 h 45348"/>
                <a:gd name="connsiteX4" fmla="*/ 7390 w 28784"/>
                <a:gd name="connsiteY4" fmla="*/ 15970 h 45348"/>
                <a:gd name="connsiteX5" fmla="*/ 10012 w 28784"/>
                <a:gd name="connsiteY5" fmla="*/ 15315 h 45348"/>
                <a:gd name="connsiteX6" fmla="*/ 12634 w 28784"/>
                <a:gd name="connsiteY6" fmla="*/ 15080 h 45348"/>
                <a:gd name="connsiteX7" fmla="*/ 24434 w 28784"/>
                <a:gd name="connsiteY7" fmla="*/ 19162 h 45348"/>
                <a:gd name="connsiteX8" fmla="*/ 28784 w 28784"/>
                <a:gd name="connsiteY8" fmla="*/ 30211 h 45348"/>
                <a:gd name="connsiteX9" fmla="*/ 24315 w 28784"/>
                <a:gd name="connsiteY9" fmla="*/ 41384 h 45348"/>
                <a:gd name="connsiteX10" fmla="*/ 11711 w 28784"/>
                <a:gd name="connsiteY10" fmla="*/ 45349 h 45348"/>
                <a:gd name="connsiteX11" fmla="*/ 5989 w 28784"/>
                <a:gd name="connsiteY11" fmla="*/ 44871 h 45348"/>
                <a:gd name="connsiteX12" fmla="*/ 0 w 28784"/>
                <a:gd name="connsiteY12" fmla="*/ 43444 h 45348"/>
                <a:gd name="connsiteX13" fmla="*/ 0 w 28784"/>
                <a:gd name="connsiteY13" fmla="*/ 37397 h 45348"/>
                <a:gd name="connsiteX14" fmla="*/ 5542 w 28784"/>
                <a:gd name="connsiteY14" fmla="*/ 39567 h 45348"/>
                <a:gd name="connsiteX15" fmla="*/ 11591 w 28784"/>
                <a:gd name="connsiteY15" fmla="*/ 40288 h 45348"/>
                <a:gd name="connsiteX16" fmla="*/ 19756 w 28784"/>
                <a:gd name="connsiteY16" fmla="*/ 37574 h 45348"/>
                <a:gd name="connsiteX17" fmla="*/ 22766 w 28784"/>
                <a:gd name="connsiteY17" fmla="*/ 30211 h 45348"/>
                <a:gd name="connsiteX18" fmla="*/ 19756 w 28784"/>
                <a:gd name="connsiteY18" fmla="*/ 22855 h 45348"/>
                <a:gd name="connsiteX19" fmla="*/ 11591 w 28784"/>
                <a:gd name="connsiteY19" fmla="*/ 20140 h 45348"/>
                <a:gd name="connsiteX20" fmla="*/ 6764 w 28784"/>
                <a:gd name="connsiteY20" fmla="*/ 20677 h 45348"/>
                <a:gd name="connsiteX21" fmla="*/ 1877 w 28784"/>
                <a:gd name="connsiteY21" fmla="*/ 22347 h 45348"/>
                <a:gd name="connsiteX22" fmla="*/ 1877 w 28784"/>
                <a:gd name="connsiteY22" fmla="*/ 0 h 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8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C88FE052-83ED-9976-E100-92900373D4A0}"/>
                </a:ext>
              </a:extLst>
            </p:cNvPr>
            <p:cNvSpPr/>
            <p:nvPr/>
          </p:nvSpPr>
          <p:spPr>
            <a:xfrm>
              <a:off x="5103985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ED372248-5FC9-7148-0A06-B23361C7C611}"/>
                </a:ext>
              </a:extLst>
            </p:cNvPr>
            <p:cNvSpPr/>
            <p:nvPr/>
          </p:nvSpPr>
          <p:spPr>
            <a:xfrm>
              <a:off x="5145314" y="3532840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DDA4E6E6-597F-B7AD-E4FD-F1AD0A3D299D}"/>
                </a:ext>
              </a:extLst>
            </p:cNvPr>
            <p:cNvSpPr/>
            <p:nvPr/>
          </p:nvSpPr>
          <p:spPr>
            <a:xfrm>
              <a:off x="5162896" y="3495921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7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AAFC4F7C-E4C9-D3BD-28DF-F842EB40DFFB}"/>
                </a:ext>
              </a:extLst>
            </p:cNvPr>
            <p:cNvSpPr/>
            <p:nvPr/>
          </p:nvSpPr>
          <p:spPr>
            <a:xfrm>
              <a:off x="5201037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7636C388-B072-0BE2-2FEB-5544574A9F68}"/>
                </a:ext>
              </a:extLst>
            </p:cNvPr>
            <p:cNvSpPr/>
            <p:nvPr/>
          </p:nvSpPr>
          <p:spPr>
            <a:xfrm>
              <a:off x="5105266" y="3272575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4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4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276DA540-6291-4803-CB44-F440A5113C3D}"/>
                </a:ext>
              </a:extLst>
            </p:cNvPr>
            <p:cNvSpPr/>
            <p:nvPr/>
          </p:nvSpPr>
          <p:spPr>
            <a:xfrm>
              <a:off x="5146596" y="3310299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A1285F59-8202-C0E2-6BD4-F622D07A846A}"/>
                </a:ext>
              </a:extLst>
            </p:cNvPr>
            <p:cNvSpPr/>
            <p:nvPr/>
          </p:nvSpPr>
          <p:spPr>
            <a:xfrm>
              <a:off x="5164475" y="3273379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771F0C55-C90D-0E95-14E0-9C413ED03079}"/>
                </a:ext>
              </a:extLst>
            </p:cNvPr>
            <p:cNvSpPr/>
            <p:nvPr/>
          </p:nvSpPr>
          <p:spPr>
            <a:xfrm>
              <a:off x="5203004" y="3273379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D2EC25FE-EC35-0018-697C-9277E8C300CC}"/>
                </a:ext>
              </a:extLst>
            </p:cNvPr>
            <p:cNvSpPr/>
            <p:nvPr/>
          </p:nvSpPr>
          <p:spPr>
            <a:xfrm>
              <a:off x="5106666" y="3050838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2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2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FFEA5793-78EC-33AE-271D-98482412EB98}"/>
                </a:ext>
              </a:extLst>
            </p:cNvPr>
            <p:cNvSpPr/>
            <p:nvPr/>
          </p:nvSpPr>
          <p:spPr>
            <a:xfrm>
              <a:off x="5145314" y="308775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F90306A4-3B1D-120D-D759-7AE02922AE8A}"/>
                </a:ext>
              </a:extLst>
            </p:cNvPr>
            <p:cNvSpPr/>
            <p:nvPr/>
          </p:nvSpPr>
          <p:spPr>
            <a:xfrm>
              <a:off x="5162210" y="3050034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3DC6D8B4-D05F-D49B-ACED-388224522D19}"/>
                </a:ext>
              </a:extLst>
            </p:cNvPr>
            <p:cNvSpPr/>
            <p:nvPr/>
          </p:nvSpPr>
          <p:spPr>
            <a:xfrm>
              <a:off x="5201037" y="3050034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2C28E785-D957-76CC-BF01-4A47E1BD3758}"/>
                </a:ext>
              </a:extLst>
            </p:cNvPr>
            <p:cNvSpPr/>
            <p:nvPr/>
          </p:nvSpPr>
          <p:spPr>
            <a:xfrm>
              <a:off x="5018518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AA3DE558-A96C-2BDF-5C6E-EFF9CA4BED2F}"/>
                </a:ext>
              </a:extLst>
            </p:cNvPr>
            <p:cNvSpPr/>
            <p:nvPr/>
          </p:nvSpPr>
          <p:spPr>
            <a:xfrm>
              <a:off x="5033288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493C6203-DDD0-6097-0BC8-735D667D1E57}"/>
                </a:ext>
              </a:extLst>
            </p:cNvPr>
            <p:cNvSpPr/>
            <p:nvPr/>
          </p:nvSpPr>
          <p:spPr>
            <a:xfrm>
              <a:off x="5011545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DA418AAE-F39B-6B16-20BC-4F7C145D63E4}"/>
                </a:ext>
              </a:extLst>
            </p:cNvPr>
            <p:cNvSpPr/>
            <p:nvPr/>
          </p:nvSpPr>
          <p:spPr>
            <a:xfrm>
              <a:off x="5033288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35433AE6-F7CF-7143-0EC7-DA74AB5F8D9F}"/>
                </a:ext>
              </a:extLst>
            </p:cNvPr>
            <p:cNvSpPr/>
            <p:nvPr/>
          </p:nvSpPr>
          <p:spPr>
            <a:xfrm>
              <a:off x="5011545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DB42F4B1-E56C-6035-46B0-547D0661DEBF}"/>
                </a:ext>
              </a:extLst>
            </p:cNvPr>
            <p:cNvSpPr/>
            <p:nvPr/>
          </p:nvSpPr>
          <p:spPr>
            <a:xfrm>
              <a:off x="5016266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6675B26A-7C8B-0BB9-3E05-D9374B94BB2B}"/>
                </a:ext>
              </a:extLst>
            </p:cNvPr>
            <p:cNvSpPr/>
            <p:nvPr/>
          </p:nvSpPr>
          <p:spPr>
            <a:xfrm>
              <a:off x="5011545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E9E66FFB-FE47-66C6-D81F-7D76C73360F0}"/>
                </a:ext>
              </a:extLst>
            </p:cNvPr>
            <p:cNvSpPr/>
            <p:nvPr/>
          </p:nvSpPr>
          <p:spPr>
            <a:xfrm>
              <a:off x="5011545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543" name="Group 1542">
            <a:extLst>
              <a:ext uri="{FF2B5EF4-FFF2-40B4-BE49-F238E27FC236}">
                <a16:creationId xmlns:a16="http://schemas.microsoft.com/office/drawing/2014/main" id="{473AC9B2-F341-6245-8C13-20BD58AC028D}"/>
              </a:ext>
            </a:extLst>
          </p:cNvPr>
          <p:cNvGrpSpPr/>
          <p:nvPr/>
        </p:nvGrpSpPr>
        <p:grpSpPr>
          <a:xfrm>
            <a:off x="5339476" y="3039921"/>
            <a:ext cx="1314025" cy="923325"/>
            <a:chOff x="5339476" y="3039921"/>
            <a:chExt cx="1314025" cy="923325"/>
          </a:xfrm>
        </p:grpSpPr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50A99B3B-B420-325E-444A-A117FECF20AF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  <a:gd name="connsiteX5" fmla="*/ 0 w 13140"/>
                <a:gd name="connsiteY5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35DCAD4E-FC8C-73C1-20A5-646AA1A4343D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330F7707-6E35-6097-3BA0-543A29C75AF3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  <a:gd name="connsiteX5" fmla="*/ 0 w 13140"/>
                <a:gd name="connsiteY5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822BCF93-33C8-B2C7-26D6-F76F5A74E552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404E279F-EB91-CB1B-E098-EF26AD972B1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  <a:gd name="connsiteX5" fmla="*/ 0 w 13139"/>
                <a:gd name="connsiteY5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E7E2413D-7E7E-D645-C6C2-7678961D716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677BB03C-30E1-581D-C8A6-C60F6EF76B44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  <a:gd name="connsiteX5" fmla="*/ 0 w 13140"/>
                <a:gd name="connsiteY5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8952758A-B4D8-0901-753B-F84E1450E867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417EE98F-CDBA-6584-8488-5B96C198E569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  <a:gd name="connsiteX5" fmla="*/ 0 w 13139"/>
                <a:gd name="connsiteY5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EC837A84-822B-D13C-1F43-DC57A9CC6AB5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858D74D6-A651-3945-ED4D-7FAE857710A5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  <a:gd name="connsiteX5" fmla="*/ 0 w 13140"/>
                <a:gd name="connsiteY5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C9C8DB03-4C3E-8279-B85B-6211590F44BE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08BC40F-A78A-28FF-E584-4C5D4AEC89F6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  <a:gd name="connsiteX5" fmla="*/ 0 w 13139"/>
                <a:gd name="connsiteY5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F5954515-ECE9-0901-6E1E-7B089918282B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10D950BA-34B3-FA05-7F5C-23726AF5D179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  <a:gd name="connsiteX5" fmla="*/ 0 w 13140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0E31E6E6-C380-F0F4-3DD0-C72D8DDB4854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B293F9D-C49D-E5F0-ADED-547736965AFC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  <a:gd name="connsiteX5" fmla="*/ 0 w 13140"/>
                <a:gd name="connsiteY5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A1615FB0-C1A2-C36D-A0D5-B2DEB3506B8E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F7022431-6FE9-5B17-F508-755DFCF1B942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  <a:gd name="connsiteX5" fmla="*/ 0 w 13139"/>
                <a:gd name="connsiteY5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AE5ED6C9-362D-26C5-DDB8-17FF8BEFA600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263B329-7B06-E421-0C16-7746E4F47E0F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  <a:gd name="connsiteX5" fmla="*/ 0 w 13140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53AE0200-D7CD-8626-F6CD-59453EB41DEB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57FA3B52-2CC5-7134-69E2-E699B6C70B2E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  <a:gd name="connsiteX5" fmla="*/ 0 w 13139"/>
                <a:gd name="connsiteY5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D2E953F0-15D6-4071-CDED-4E0003393562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534DA164-E2BD-2B2E-AFBF-9DB140DF2A73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  <a:gd name="connsiteX5" fmla="*/ 0 w 13140"/>
                <a:gd name="connsiteY5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49FC0EAD-BC0F-BA61-0ACA-6A3AD8A991D9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3C312ABB-676B-D8EE-01AE-2FFC1F41594C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  <a:gd name="connsiteX5" fmla="*/ 0 w 13140"/>
                <a:gd name="connsiteY5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8AE8DEB7-3DF1-E8B3-1981-7DC34788DD0D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255BCA19-A1D9-63C5-86D2-602C7C7C24DA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  <a:gd name="connsiteX5" fmla="*/ 0 w 13139"/>
                <a:gd name="connsiteY5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E0518872-ECE7-963A-D085-2CD3E185431C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2" name="Freeform 1271">
              <a:extLst>
                <a:ext uri="{FF2B5EF4-FFF2-40B4-BE49-F238E27FC236}">
                  <a16:creationId xmlns:a16="http://schemas.microsoft.com/office/drawing/2014/main" id="{479027E6-1A19-4EF1-0D79-204ED48FA735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  <a:gd name="connsiteX5" fmla="*/ 0 w 13140"/>
                <a:gd name="connsiteY5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3" name="Freeform 1272">
              <a:extLst>
                <a:ext uri="{FF2B5EF4-FFF2-40B4-BE49-F238E27FC236}">
                  <a16:creationId xmlns:a16="http://schemas.microsoft.com/office/drawing/2014/main" id="{872A5F1A-58B4-717E-CDBB-56084FD44B1A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4" name="Freeform 1273">
              <a:extLst>
                <a:ext uri="{FF2B5EF4-FFF2-40B4-BE49-F238E27FC236}">
                  <a16:creationId xmlns:a16="http://schemas.microsoft.com/office/drawing/2014/main" id="{BE8CC8D5-F284-23E1-8143-C16D19ACDF1A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  <a:gd name="connsiteX5" fmla="*/ 0 w 13139"/>
                <a:gd name="connsiteY5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5" name="Freeform 1274">
              <a:extLst>
                <a:ext uri="{FF2B5EF4-FFF2-40B4-BE49-F238E27FC236}">
                  <a16:creationId xmlns:a16="http://schemas.microsoft.com/office/drawing/2014/main" id="{F598E1B8-6252-75FA-C971-E242345FB01F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6" name="Freeform 1275">
              <a:extLst>
                <a:ext uri="{FF2B5EF4-FFF2-40B4-BE49-F238E27FC236}">
                  <a16:creationId xmlns:a16="http://schemas.microsoft.com/office/drawing/2014/main" id="{4DA54E50-9929-526E-EF97-E561ED125391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  <a:gd name="connsiteX5" fmla="*/ 0 w 13140"/>
                <a:gd name="connsiteY5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7" name="Freeform 1276">
              <a:extLst>
                <a:ext uri="{FF2B5EF4-FFF2-40B4-BE49-F238E27FC236}">
                  <a16:creationId xmlns:a16="http://schemas.microsoft.com/office/drawing/2014/main" id="{9418AA43-B368-AEAC-DB6F-52A97F5A2F43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8" name="Freeform 1277">
              <a:extLst>
                <a:ext uri="{FF2B5EF4-FFF2-40B4-BE49-F238E27FC236}">
                  <a16:creationId xmlns:a16="http://schemas.microsoft.com/office/drawing/2014/main" id="{3CCDF75C-DD2C-D642-0A48-AF4427287F3C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  <a:gd name="connsiteX5" fmla="*/ 0 w 13140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9" name="Freeform 1278">
              <a:extLst>
                <a:ext uri="{FF2B5EF4-FFF2-40B4-BE49-F238E27FC236}">
                  <a16:creationId xmlns:a16="http://schemas.microsoft.com/office/drawing/2014/main" id="{2FCC49B6-A860-D12F-66C6-E51160EFB208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0" name="Freeform 1279">
              <a:extLst>
                <a:ext uri="{FF2B5EF4-FFF2-40B4-BE49-F238E27FC236}">
                  <a16:creationId xmlns:a16="http://schemas.microsoft.com/office/drawing/2014/main" id="{330B47C0-B682-E048-6FB4-BC23200394C1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  <a:gd name="connsiteX5" fmla="*/ 0 w 13139"/>
                <a:gd name="connsiteY5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5BB6C995-0049-08DB-4E7C-0B111E081FD5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2" name="Freeform 1281">
              <a:extLst>
                <a:ext uri="{FF2B5EF4-FFF2-40B4-BE49-F238E27FC236}">
                  <a16:creationId xmlns:a16="http://schemas.microsoft.com/office/drawing/2014/main" id="{F7298787-19A9-569A-E9E1-11379855B3C8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  <a:gd name="connsiteX5" fmla="*/ 0 w 13140"/>
                <a:gd name="connsiteY5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3" name="Freeform 1282">
              <a:extLst>
                <a:ext uri="{FF2B5EF4-FFF2-40B4-BE49-F238E27FC236}">
                  <a16:creationId xmlns:a16="http://schemas.microsoft.com/office/drawing/2014/main" id="{7EC1FB33-9403-9106-1C55-2C45C5E7E4AD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4" name="Freeform 1283">
              <a:extLst>
                <a:ext uri="{FF2B5EF4-FFF2-40B4-BE49-F238E27FC236}">
                  <a16:creationId xmlns:a16="http://schemas.microsoft.com/office/drawing/2014/main" id="{4C2013C0-1715-5439-E861-A7727E30E7BE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  <a:gd name="connsiteX5" fmla="*/ 0 w 13139"/>
                <a:gd name="connsiteY5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5" name="Freeform 1284">
              <a:extLst>
                <a:ext uri="{FF2B5EF4-FFF2-40B4-BE49-F238E27FC236}">
                  <a16:creationId xmlns:a16="http://schemas.microsoft.com/office/drawing/2014/main" id="{A10F7548-591F-75FC-B507-E77930D90F65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6" name="Freeform 1285">
              <a:extLst>
                <a:ext uri="{FF2B5EF4-FFF2-40B4-BE49-F238E27FC236}">
                  <a16:creationId xmlns:a16="http://schemas.microsoft.com/office/drawing/2014/main" id="{B5270C8D-9197-056E-1FA9-020A9540DF10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  <a:gd name="connsiteX5" fmla="*/ 0 w 13140"/>
                <a:gd name="connsiteY5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7" name="Freeform 1286">
              <a:extLst>
                <a:ext uri="{FF2B5EF4-FFF2-40B4-BE49-F238E27FC236}">
                  <a16:creationId xmlns:a16="http://schemas.microsoft.com/office/drawing/2014/main" id="{C6FAE38A-50AF-78A6-399E-2BDAAE628229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8" name="Freeform 1287">
              <a:extLst>
                <a:ext uri="{FF2B5EF4-FFF2-40B4-BE49-F238E27FC236}">
                  <a16:creationId xmlns:a16="http://schemas.microsoft.com/office/drawing/2014/main" id="{1655B71F-10FD-7FA9-F0B7-A3C1646EDB09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  <a:gd name="connsiteX5" fmla="*/ 0 w 13139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9" name="Freeform 1288">
              <a:extLst>
                <a:ext uri="{FF2B5EF4-FFF2-40B4-BE49-F238E27FC236}">
                  <a16:creationId xmlns:a16="http://schemas.microsoft.com/office/drawing/2014/main" id="{0FAD23BA-1032-CAE0-93CF-77D8FE289AFC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0" name="Freeform 1289">
              <a:extLst>
                <a:ext uri="{FF2B5EF4-FFF2-40B4-BE49-F238E27FC236}">
                  <a16:creationId xmlns:a16="http://schemas.microsoft.com/office/drawing/2014/main" id="{C9058BAC-9BC7-BF7E-CBB8-A7EB7AF031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  <a:gd name="connsiteX5" fmla="*/ 0 w 13140"/>
                <a:gd name="connsiteY5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1" name="Freeform 1290">
              <a:extLst>
                <a:ext uri="{FF2B5EF4-FFF2-40B4-BE49-F238E27FC236}">
                  <a16:creationId xmlns:a16="http://schemas.microsoft.com/office/drawing/2014/main" id="{AE7E0A9C-1215-1358-577C-B98DF23DB0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2" name="Freeform 1291">
              <a:extLst>
                <a:ext uri="{FF2B5EF4-FFF2-40B4-BE49-F238E27FC236}">
                  <a16:creationId xmlns:a16="http://schemas.microsoft.com/office/drawing/2014/main" id="{D5B3CA1D-6918-D56E-2FD5-5390620BDAD4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  <a:gd name="connsiteX5" fmla="*/ 0 w 13140"/>
                <a:gd name="connsiteY5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3" name="Freeform 1292">
              <a:extLst>
                <a:ext uri="{FF2B5EF4-FFF2-40B4-BE49-F238E27FC236}">
                  <a16:creationId xmlns:a16="http://schemas.microsoft.com/office/drawing/2014/main" id="{8A17C64E-1EEE-E2E8-190F-64165ACA0255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4" name="Freeform 1293">
              <a:extLst>
                <a:ext uri="{FF2B5EF4-FFF2-40B4-BE49-F238E27FC236}">
                  <a16:creationId xmlns:a16="http://schemas.microsoft.com/office/drawing/2014/main" id="{15762BB3-4DCA-DB59-8D3D-2E829C6AF7E1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  <a:gd name="connsiteX5" fmla="*/ 0 w 13139"/>
                <a:gd name="connsiteY5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5" name="Freeform 1294">
              <a:extLst>
                <a:ext uri="{FF2B5EF4-FFF2-40B4-BE49-F238E27FC236}">
                  <a16:creationId xmlns:a16="http://schemas.microsoft.com/office/drawing/2014/main" id="{48187B2C-60C3-C49B-5343-F8B6A5955217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6" name="Freeform 1295">
              <a:extLst>
                <a:ext uri="{FF2B5EF4-FFF2-40B4-BE49-F238E27FC236}">
                  <a16:creationId xmlns:a16="http://schemas.microsoft.com/office/drawing/2014/main" id="{AEA2C59A-3F03-DD7B-9F45-3D73E00AA489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  <a:gd name="connsiteX5" fmla="*/ 0 w 13140"/>
                <a:gd name="connsiteY5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37B4F856-C702-E845-A64E-DCC4AD54928E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8" name="Freeform 1297">
              <a:extLst>
                <a:ext uri="{FF2B5EF4-FFF2-40B4-BE49-F238E27FC236}">
                  <a16:creationId xmlns:a16="http://schemas.microsoft.com/office/drawing/2014/main" id="{5A523E52-ED5B-E2C5-1CD1-38D39E19B267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  <a:gd name="connsiteX5" fmla="*/ 0 w 13139"/>
                <a:gd name="connsiteY5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9" name="Freeform 1298">
              <a:extLst>
                <a:ext uri="{FF2B5EF4-FFF2-40B4-BE49-F238E27FC236}">
                  <a16:creationId xmlns:a16="http://schemas.microsoft.com/office/drawing/2014/main" id="{CB4B39EA-524C-8563-3E9A-5CA0BBEB7D43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0" name="Freeform 1299">
              <a:extLst>
                <a:ext uri="{FF2B5EF4-FFF2-40B4-BE49-F238E27FC236}">
                  <a16:creationId xmlns:a16="http://schemas.microsoft.com/office/drawing/2014/main" id="{ED4C29A3-65EF-6633-66B4-80B26B1FE422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  <a:gd name="connsiteX5" fmla="*/ 0 w 13140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1" name="Freeform 1300">
              <a:extLst>
                <a:ext uri="{FF2B5EF4-FFF2-40B4-BE49-F238E27FC236}">
                  <a16:creationId xmlns:a16="http://schemas.microsoft.com/office/drawing/2014/main" id="{0E83BE5B-0485-0BD9-C4F6-BFD38CAF6D4C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2" name="Freeform 1301">
              <a:extLst>
                <a:ext uri="{FF2B5EF4-FFF2-40B4-BE49-F238E27FC236}">
                  <a16:creationId xmlns:a16="http://schemas.microsoft.com/office/drawing/2014/main" id="{DB7E6167-1C55-C571-D16F-A29176A3384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  <a:gd name="connsiteX5" fmla="*/ 0 w 13139"/>
                <a:gd name="connsiteY5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3" name="Freeform 1302">
              <a:extLst>
                <a:ext uri="{FF2B5EF4-FFF2-40B4-BE49-F238E27FC236}">
                  <a16:creationId xmlns:a16="http://schemas.microsoft.com/office/drawing/2014/main" id="{96268D67-C3FE-FA95-BA32-BEE7BE8A77E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4" name="Freeform 1303">
              <a:extLst>
                <a:ext uri="{FF2B5EF4-FFF2-40B4-BE49-F238E27FC236}">
                  <a16:creationId xmlns:a16="http://schemas.microsoft.com/office/drawing/2014/main" id="{6B050BFA-83D8-2320-ED7B-54E498BE0A82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  <a:gd name="connsiteX5" fmla="*/ 0 w 13144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8C47E39-36BC-891A-2097-E66BC790CE67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6" name="Freeform 1305">
              <a:extLst>
                <a:ext uri="{FF2B5EF4-FFF2-40B4-BE49-F238E27FC236}">
                  <a16:creationId xmlns:a16="http://schemas.microsoft.com/office/drawing/2014/main" id="{E1EAAA41-A34E-B5E6-9E2C-173CB7591516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  <a:gd name="connsiteX5" fmla="*/ 0 w 13137"/>
                <a:gd name="connsiteY5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C64F847E-53E1-3C50-EE70-87563C36F5F8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89DAD5DE-F9FB-FDF6-2099-A1DCAE10E610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  <a:gd name="connsiteX5" fmla="*/ 0 w 13137"/>
                <a:gd name="connsiteY5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E5880887-6229-B953-3394-A2E3FF33B0FE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2B55883F-B352-2E8A-8F74-6E391CA54C11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  <a:gd name="connsiteX5" fmla="*/ 0 w 13144"/>
                <a:gd name="connsiteY5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D78E5136-C1CE-9EE9-7F7F-D55773B9681F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76BCCAF4-51DF-89FE-718D-B254835869D3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  <a:gd name="connsiteX5" fmla="*/ 0 w 13137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3989EF53-08EA-75AE-8A64-F621EF48C9BA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E2E7C290-B326-9150-EAD5-5042E05EF3CF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  <a:gd name="connsiteX5" fmla="*/ 0 w 13137"/>
                <a:gd name="connsiteY5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8EFFD54-618A-B0C6-BFD5-06C19865510A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E29F2210-0D1F-5ED9-785B-B0DE2A558274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  <a:gd name="connsiteX5" fmla="*/ 0 w 13144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31CBC5A2-2271-0EA7-EEA8-F47D9159B72B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FDCBFA53-B90D-7154-7ACD-6F81F2ADEA54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  <a:gd name="connsiteX5" fmla="*/ 0 w 13137"/>
                <a:gd name="connsiteY5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17CEA1EB-CEF7-F8B6-E88A-D5BC8CC3FCB6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C2F45B42-2F75-4C19-DEE5-80B8761D6BFC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  <a:gd name="connsiteX5" fmla="*/ 0 w 13137"/>
                <a:gd name="connsiteY5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8FE48EF5-155E-9D19-7F49-BD063E31DA8A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081222BD-9912-FA66-3276-447CAD8DFE3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  <a:gd name="connsiteX5" fmla="*/ 0 w 13144"/>
                <a:gd name="connsiteY5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43044CE5-49B9-DC33-FFBC-08B86734131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00E46235-7256-C040-824E-FD46F76F732E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  <a:gd name="connsiteX5" fmla="*/ 0 w 13137"/>
                <a:gd name="connsiteY5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3FE8FB55-1EA6-A0BB-F7ED-ACDD42669FEB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7E2AC873-6709-A8F2-141D-ED61896B7A50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  <a:gd name="connsiteX5" fmla="*/ 0 w 13137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84E7527B-6CAF-B3CE-B37A-3496F9A6B0DD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4D60CA1B-4ECD-6A80-0A00-7B72E95C35F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  <a:gd name="connsiteX5" fmla="*/ 0 w 13144"/>
                <a:gd name="connsiteY5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99086498-4B9C-9C0D-FD35-FFDD3188C30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F2E5F800-0B5E-8530-0198-629676C6EFAE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  <a:gd name="connsiteX5" fmla="*/ 0 w 13137"/>
                <a:gd name="connsiteY5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58E97349-D3DE-E004-DCF8-FC4E897A860B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751E9DE5-14D2-8710-E593-98C046BF8F13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  <a:gd name="connsiteX5" fmla="*/ 0 w 13144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A7B9D7DC-1767-4B1D-5F2D-310E5E98FC1F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1F828466-344C-E9F9-DA93-C0A1B3EF69C5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  <a:gd name="connsiteX5" fmla="*/ 0 w 13137"/>
                <a:gd name="connsiteY5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C8D495B8-8ACD-5505-483B-CFD332A0F6E0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011B6A46-EEDD-C5DB-2E44-17C94D9797B5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  <a:gd name="connsiteX5" fmla="*/ 0 w 13137"/>
                <a:gd name="connsiteY5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48D5392-69AA-F06D-D7E8-31BC80D165C4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7601D604-B47F-EDB0-FB4E-7D0AB84FF98D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  <a:gd name="connsiteX5" fmla="*/ 0 w 13144"/>
                <a:gd name="connsiteY5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B90B6E23-CA90-EA6A-7A1C-96B0F69348E1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10C917AD-A96E-B0F5-0CCA-8CE162C7B5F3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BF1FFF1A-5317-3AAA-AC23-89F5A187C06D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9832BD76-967C-2E4F-75F6-50D5C1BA1FE2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  <a:gd name="connsiteX5" fmla="*/ 0 w 13137"/>
                <a:gd name="connsiteY5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F3C1F24-AEF9-CF98-79C2-57D3A2B771B0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60759951-8CA6-358C-2A22-A6406AF731F9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  <a:gd name="connsiteX5" fmla="*/ 0 w 13144"/>
                <a:gd name="connsiteY5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A83F0E4E-92C8-1BB5-6817-381F43731A66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431E6716-F841-C854-F2F5-991E28ACF45C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  <a:gd name="connsiteX5" fmla="*/ 0 w 13137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B649CDB7-16B7-0E30-4C1F-8FCEE7A19AC5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0434CA07-77A9-FC76-65E1-C38FFE4E0ACF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  <a:gd name="connsiteX5" fmla="*/ 0 w 13137"/>
                <a:gd name="connsiteY5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3014F881-A0DA-1F9B-428C-3899DC2C735B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33E41AD9-1745-381A-474D-F140092A2608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  <a:gd name="connsiteX5" fmla="*/ 0 w 13144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0D61A671-71F4-C597-E091-4DA8C33B763F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687B724B-FF06-28A3-128E-1572B2E6F5DD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  <a:gd name="connsiteX5" fmla="*/ 0 w 13137"/>
                <a:gd name="connsiteY5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F34C7F97-34D5-7A86-200C-9B9FD3F083F2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A9A47BB7-CA4E-DA15-5B30-CB78CB11EC1D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  <a:gd name="connsiteX5" fmla="*/ 0 w 13137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D18EB6F1-FFB3-D1EC-1982-046239AF7DC3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1C377266-9BFC-159B-0ABD-5D3359566B0E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  <a:gd name="connsiteX5" fmla="*/ 0 w 13144"/>
                <a:gd name="connsiteY5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B3C97248-595D-7B91-D253-11798B8C72D9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BEDBFD5A-F385-DBD6-55F4-1B1262641506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  <a:gd name="connsiteX5" fmla="*/ 0 w 13137"/>
                <a:gd name="connsiteY5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BB7498BD-D4E4-19C3-246D-AF2FA26989C5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5ADDC00B-31CD-2D27-2C96-E75B097D5DC2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  <a:gd name="connsiteX5" fmla="*/ 0 w 13144"/>
                <a:gd name="connsiteY5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06C82AC2-5C77-D72B-F60E-A9D64B8F836B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EC820F11-195E-D25C-79AD-1C4007512AAF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  <a:gd name="connsiteX5" fmla="*/ 0 w 13137"/>
                <a:gd name="connsiteY5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679BF5CC-29E1-0CB3-1642-5AAA263BC252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5BB0B335-2517-6338-0E1F-9E0015A1BACC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  <a:gd name="connsiteX5" fmla="*/ 0 w 13137"/>
                <a:gd name="connsiteY5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17FD7EF-044D-1951-7038-02AA3B63762D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DB05F2DC-1AC5-901B-4B32-C113960A62A6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DC5D4DB7-305C-B2EB-D609-C591CAE887CA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F56E31AA-5903-00C2-4D07-BD92629C4E5A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515FEE75-9F21-7E86-B1C7-B673A6E0C654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750D304-5108-D957-3801-0CFAEF772629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  <a:gd name="connsiteX5" fmla="*/ 0 w 13137"/>
                <a:gd name="connsiteY5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A2692FDE-1897-4F17-9EC8-0471138BA03D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1C28B61B-0B50-1075-F2A4-83F4CEE4B1FD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  <a:gd name="connsiteX5" fmla="*/ 0 w 13144"/>
                <a:gd name="connsiteY5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1E4642B5-34FF-A0B7-F46D-D48E21CB3032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CC1FE8CF-FD9A-DDD8-B09B-6ECBBC710CD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  <a:gd name="connsiteX5" fmla="*/ 0 w 13137"/>
                <a:gd name="connsiteY5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87D6EABD-596B-CA76-C6CD-CA316B40ACC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5E234626-3F11-8F9D-BD63-892067F29369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  <a:gd name="connsiteX5" fmla="*/ 0 w 13137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838EFBA-CDCD-2B78-122C-6216DB82B88C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08E38CB2-41CA-20F7-1D95-1781D7FF28AB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  <a:gd name="connsiteX5" fmla="*/ 0 w 13144"/>
                <a:gd name="connsiteY5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7ECD030-0DFB-5193-FDA5-9FDF36F6AC6E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F0FD172-550C-9925-55CD-6A1EE9203E3D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  <a:gd name="connsiteX5" fmla="*/ 0 w 13137"/>
                <a:gd name="connsiteY5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C79F8003-D8B3-B7C7-1C6A-B23A3EB23286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412C5B9D-5964-A2FA-4DE4-A9EFE040923C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  <a:gd name="connsiteX5" fmla="*/ 0 w 13137"/>
                <a:gd name="connsiteY5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6CF4D0F1-65CD-C16C-DD48-71FD0291899F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D4365CF1-8AA3-51C9-5108-B8742205F13B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  <a:gd name="connsiteX5" fmla="*/ 0 w 13144"/>
                <a:gd name="connsiteY5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77ACAC6-EF30-17E0-3916-987ECEC278CF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71F6C5F2-C7AD-2738-12D5-0CDE98C145B4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  <a:gd name="connsiteX5" fmla="*/ 0 w 13137"/>
                <a:gd name="connsiteY5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84219AEA-4181-8C2E-076D-178BB392999E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3EEC5103-FFD7-07B4-C0BE-2E6617860A1D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  <a:gd name="connsiteX5" fmla="*/ 0 w 13144"/>
                <a:gd name="connsiteY5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269B0092-AF26-A9FA-50CB-E88FF8A15E5C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F2784427-9DCD-8FF1-9027-9CA835FA175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  <a:gd name="connsiteX5" fmla="*/ 0 w 13137"/>
                <a:gd name="connsiteY5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6716F66-58A3-B168-5D64-C50AF6B31F2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2D93C1B8-04FE-E69C-2090-F02546ABEAFC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  <a:gd name="connsiteX5" fmla="*/ 0 w 13137"/>
                <a:gd name="connsiteY5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E17C902-770A-3657-0F3A-C81D1B7CC67A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7A820E83-051A-ACB0-CE07-5294AC7B3C36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  <a:gd name="connsiteX5" fmla="*/ 0 w 13144"/>
                <a:gd name="connsiteY5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78A91095-1AAF-7CF3-EF31-586DF437A9C7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5EF4AD92-9E3A-98F0-C39F-7958AC4D98DB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  <a:gd name="connsiteX5" fmla="*/ 0 w 13137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CF13CB5A-FAB6-EE9D-0C75-1F64E9C4CCE8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5F9A8740-C24C-B065-88FF-2F8F1A6D770F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  <a:gd name="connsiteX5" fmla="*/ 0 w 13137"/>
                <a:gd name="connsiteY5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A8D68C14-33E3-A965-9952-EA4DB71E8B0D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2385080-4E6C-CE13-77DF-176747DE25E4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  <a:gd name="connsiteX5" fmla="*/ 0 w 13144"/>
                <a:gd name="connsiteY5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695568FD-9A45-6738-D7D0-37EC5D2530A3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0E96F8D-2FA6-5433-9692-D4E33853CCA8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DCDAFEE7-9371-B134-8251-875F1A8CAD37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F54B1711-B0CE-6D8F-4085-2B662BA0C3EA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  <a:gd name="connsiteX5" fmla="*/ 0 w 13137"/>
                <a:gd name="connsiteY5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2CE8FD34-221E-CA20-532B-1987DD98C9E9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75B4893D-5FA6-934E-D5C9-2A6E55FEEEF9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  <a:gd name="connsiteX5" fmla="*/ 0 w 13144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555A7102-E74D-49EC-5A6B-DEAB7FEA3357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62651CB-B575-4C7E-B5CA-4571DF7DEFDA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  <a:gd name="connsiteX5" fmla="*/ 0 w 13137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E64DA54D-D193-EE05-9DB0-BA26CFFF00C5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4735344A-33F3-201F-18B6-69CC508C4124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  <a:gd name="connsiteX5" fmla="*/ 0 w 13144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CE7DC5B-668D-4DA8-53BB-F36C560D9095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6DA054D7-9E76-8872-28FD-9F14C535AF49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  <a:gd name="connsiteX5" fmla="*/ 0 w 13137"/>
                <a:gd name="connsiteY5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2F6490EF-BED5-1914-1F27-0341583803F3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4EE2EA4D-D7EE-480F-6B51-B0BA8CD4FCFA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  <a:gd name="connsiteX5" fmla="*/ 0 w 13137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C9C00FC8-8285-8AFA-9350-33ADF0A5195E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15007888-A619-59E9-4BDA-B4D87703919D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  <a:gd name="connsiteX5" fmla="*/ 0 w 13144"/>
                <a:gd name="connsiteY5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EA6BABF3-5539-C56A-6566-4447411FE495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E5C1615D-A0B5-6536-91F3-7B24C0371A0F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  <a:gd name="connsiteX5" fmla="*/ 0 w 13137"/>
                <a:gd name="connsiteY5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CBCFC27-8E98-DAD1-42A8-FA5761BDEDC7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867884F8-0DE4-75CE-ACA6-AC1B2EE00591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  <a:gd name="connsiteX5" fmla="*/ 0 w 13137"/>
                <a:gd name="connsiteY5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69BD5B1C-CB4E-D47C-E353-2F33C045D8F0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781F06CD-E7B4-94C1-91B0-9EAB5904C0D1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  <a:gd name="connsiteX5" fmla="*/ 0 w 13145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B92E4FAF-81E8-EC48-750A-8A8C5740A607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009F90D-2EB0-93BE-5D9D-E36CC6A6AAEA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  <a:gd name="connsiteX5" fmla="*/ 0 w 13137"/>
                <a:gd name="connsiteY5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58A72E54-F975-60C4-15BC-DDD9C2EFBB16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633CA0EA-0956-4F29-5726-09EA8F6D848F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  <a:gd name="connsiteX5" fmla="*/ 0 w 13137"/>
                <a:gd name="connsiteY5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93D0E324-8D95-F2DC-2639-AB73DC22599D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D60B6A12-21AA-4EE1-FD14-F02DDEEA969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  <a:gd name="connsiteX5" fmla="*/ 0 w 13144"/>
                <a:gd name="connsiteY5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25A60392-BB99-C4A8-9C38-4E5248EC4AB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FA54C70B-6A57-A9DE-A812-E508FFA9FE24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  <a:gd name="connsiteX5" fmla="*/ 0 w 13137"/>
                <a:gd name="connsiteY5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B41AB3C0-EC6E-60A6-8432-42BB13F89D81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F2BA987A-DCEA-E65B-3B8B-3022CC8E1CA6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  <a:gd name="connsiteX5" fmla="*/ 0 w 13137"/>
                <a:gd name="connsiteY5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E20A969-A3FD-5AFD-01D1-66FD10F6B06C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77A77318-3D72-F9ED-98A1-3B4616101DB4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  <a:gd name="connsiteX5" fmla="*/ 0 w 13145"/>
                <a:gd name="connsiteY5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AAD23F96-EFA0-E388-0B58-AC1663C55B5A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57CF0EDE-79BE-7C2D-40B1-ADEEFCD2A0AA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  <a:gd name="connsiteX5" fmla="*/ 0 w 13137"/>
                <a:gd name="connsiteY5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7BB1AFA5-52FB-6A2E-1CC2-0AF79EDDD903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2F5F8649-2661-C812-E194-DFBFAA3F9437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  <a:gd name="connsiteX5" fmla="*/ 0 w 13145"/>
                <a:gd name="connsiteY5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9EDA0BAD-9491-08D5-01A2-0B739DC4343D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5BC2DF41-94B7-2F5C-E182-AFE04C791299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AAAEBC-CF00-1060-810D-A262A9A82FCB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A7DA9D0-6BFB-DA49-4538-D4AA0435BC07}"/>
                </a:ext>
              </a:extLst>
            </p:cNvPr>
            <p:cNvSpPr/>
            <p:nvPr/>
          </p:nvSpPr>
          <p:spPr>
            <a:xfrm>
              <a:off x="5344575" y="30762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35AE304C-B28B-DCCE-05E6-D9D010FEFE1C}"/>
                </a:ext>
              </a:extLst>
            </p:cNvPr>
            <p:cNvSpPr/>
            <p:nvPr/>
          </p:nvSpPr>
          <p:spPr>
            <a:xfrm>
              <a:off x="5357715" y="30728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120C6B5E-A064-EDBB-E07B-FB202FFF54D9}"/>
                </a:ext>
              </a:extLst>
            </p:cNvPr>
            <p:cNvSpPr/>
            <p:nvPr/>
          </p:nvSpPr>
          <p:spPr>
            <a:xfrm>
              <a:off x="5370855" y="30927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0D3A5476-8E49-DF29-E204-C3952092E2EF}"/>
                </a:ext>
              </a:extLst>
            </p:cNvPr>
            <p:cNvSpPr/>
            <p:nvPr/>
          </p:nvSpPr>
          <p:spPr>
            <a:xfrm>
              <a:off x="5383996" y="30585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C45F67BB-99B7-6B1F-67EC-79DA67D7D93D}"/>
                </a:ext>
              </a:extLst>
            </p:cNvPr>
            <p:cNvSpPr/>
            <p:nvPr/>
          </p:nvSpPr>
          <p:spPr>
            <a:xfrm>
              <a:off x="5397136" y="30709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7DF98D2-7E53-100D-C0A0-29B2BB6C2FEB}"/>
                </a:ext>
              </a:extLst>
            </p:cNvPr>
            <p:cNvSpPr/>
            <p:nvPr/>
          </p:nvSpPr>
          <p:spPr>
            <a:xfrm>
              <a:off x="5410276" y="30932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CC92CDC8-4DE1-2436-80D6-F34EDFFF19BE}"/>
                </a:ext>
              </a:extLst>
            </p:cNvPr>
            <p:cNvSpPr/>
            <p:nvPr/>
          </p:nvSpPr>
          <p:spPr>
            <a:xfrm>
              <a:off x="5423417" y="3070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7C56DD3B-3DC3-DAB8-17CD-617BD86D32F1}"/>
                </a:ext>
              </a:extLst>
            </p:cNvPr>
            <p:cNvSpPr/>
            <p:nvPr/>
          </p:nvSpPr>
          <p:spPr>
            <a:xfrm>
              <a:off x="5436557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E0AB03C7-D243-AEAE-AC5D-715DA98C3EBA}"/>
                </a:ext>
              </a:extLst>
            </p:cNvPr>
            <p:cNvSpPr/>
            <p:nvPr/>
          </p:nvSpPr>
          <p:spPr>
            <a:xfrm>
              <a:off x="5449697" y="30689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D6A0EE06-7ABF-EB2E-9A95-CC2186AAB9D4}"/>
                </a:ext>
              </a:extLst>
            </p:cNvPr>
            <p:cNvSpPr/>
            <p:nvPr/>
          </p:nvSpPr>
          <p:spPr>
            <a:xfrm>
              <a:off x="5462837" y="30717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EBB22603-098B-82AC-AE12-231B09FDF49A}"/>
                </a:ext>
              </a:extLst>
            </p:cNvPr>
            <p:cNvSpPr/>
            <p:nvPr/>
          </p:nvSpPr>
          <p:spPr>
            <a:xfrm>
              <a:off x="5475977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74B96B50-B3A8-4D84-EED7-6152AD1A61F6}"/>
                </a:ext>
              </a:extLst>
            </p:cNvPr>
            <p:cNvSpPr/>
            <p:nvPr/>
          </p:nvSpPr>
          <p:spPr>
            <a:xfrm>
              <a:off x="5489118" y="30814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4A065BE-C8B1-AD53-76A4-44A556542FB7}"/>
                </a:ext>
              </a:extLst>
            </p:cNvPr>
            <p:cNvSpPr/>
            <p:nvPr/>
          </p:nvSpPr>
          <p:spPr>
            <a:xfrm>
              <a:off x="5502258" y="3059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6C6468C-D4DC-0065-0079-99B2DE1336E8}"/>
                </a:ext>
              </a:extLst>
            </p:cNvPr>
            <p:cNvSpPr/>
            <p:nvPr/>
          </p:nvSpPr>
          <p:spPr>
            <a:xfrm>
              <a:off x="5515398" y="30657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67427B3-6948-17CB-293D-E21CE10036C6}"/>
                </a:ext>
              </a:extLst>
            </p:cNvPr>
            <p:cNvSpPr/>
            <p:nvPr/>
          </p:nvSpPr>
          <p:spPr>
            <a:xfrm>
              <a:off x="5528538" y="30624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20807250-C16D-21C2-6792-203D81761373}"/>
                </a:ext>
              </a:extLst>
            </p:cNvPr>
            <p:cNvSpPr/>
            <p:nvPr/>
          </p:nvSpPr>
          <p:spPr>
            <a:xfrm>
              <a:off x="5541679" y="30790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C4A877D-9DD1-54DD-B69C-5FD10B3432FD}"/>
                </a:ext>
              </a:extLst>
            </p:cNvPr>
            <p:cNvSpPr/>
            <p:nvPr/>
          </p:nvSpPr>
          <p:spPr>
            <a:xfrm>
              <a:off x="5554819" y="30700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9D4D69C5-9CB3-CF1E-C297-3D04F5F3AF91}"/>
                </a:ext>
              </a:extLst>
            </p:cNvPr>
            <p:cNvSpPr/>
            <p:nvPr/>
          </p:nvSpPr>
          <p:spPr>
            <a:xfrm>
              <a:off x="5567959" y="30786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76EDD175-D397-0261-9D49-9827ABBE3A55}"/>
                </a:ext>
              </a:extLst>
            </p:cNvPr>
            <p:cNvSpPr/>
            <p:nvPr/>
          </p:nvSpPr>
          <p:spPr>
            <a:xfrm>
              <a:off x="5581100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1BDB2BB3-7A23-C990-AB19-C25654442112}"/>
                </a:ext>
              </a:extLst>
            </p:cNvPr>
            <p:cNvSpPr/>
            <p:nvPr/>
          </p:nvSpPr>
          <p:spPr>
            <a:xfrm>
              <a:off x="5594239" y="30903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920EFF7-BC27-A7B2-F3BC-1585387AE591}"/>
                </a:ext>
              </a:extLst>
            </p:cNvPr>
            <p:cNvSpPr/>
            <p:nvPr/>
          </p:nvSpPr>
          <p:spPr>
            <a:xfrm>
              <a:off x="5607380" y="30791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46C1C7F0-3264-DBF4-95CD-B222B7253574}"/>
                </a:ext>
              </a:extLst>
            </p:cNvPr>
            <p:cNvSpPr/>
            <p:nvPr/>
          </p:nvSpPr>
          <p:spPr>
            <a:xfrm>
              <a:off x="5620520" y="30668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E257D9D6-2F1D-FF81-E3FB-EB870025F881}"/>
                </a:ext>
              </a:extLst>
            </p:cNvPr>
            <p:cNvSpPr/>
            <p:nvPr/>
          </p:nvSpPr>
          <p:spPr>
            <a:xfrm>
              <a:off x="5633660" y="30628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44EC15C0-2CF6-CDE7-364A-BCDA75318EAA}"/>
                </a:ext>
              </a:extLst>
            </p:cNvPr>
            <p:cNvSpPr/>
            <p:nvPr/>
          </p:nvSpPr>
          <p:spPr>
            <a:xfrm>
              <a:off x="564680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EA37C063-EC4E-9996-EDFD-39838C2426D9}"/>
                </a:ext>
              </a:extLst>
            </p:cNvPr>
            <p:cNvSpPr/>
            <p:nvPr/>
          </p:nvSpPr>
          <p:spPr>
            <a:xfrm>
              <a:off x="5659941" y="30773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D343EFA0-328A-3BE0-839C-8CD9F1F7AE89}"/>
                </a:ext>
              </a:extLst>
            </p:cNvPr>
            <p:cNvSpPr/>
            <p:nvPr/>
          </p:nvSpPr>
          <p:spPr>
            <a:xfrm>
              <a:off x="5673081" y="30862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39D8C602-8EC6-EB3D-B1EE-2A9871E52F78}"/>
                </a:ext>
              </a:extLst>
            </p:cNvPr>
            <p:cNvSpPr/>
            <p:nvPr/>
          </p:nvSpPr>
          <p:spPr>
            <a:xfrm>
              <a:off x="5686221" y="30698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A9C767B0-3F6E-8769-BD5B-D9C1062BA2C1}"/>
                </a:ext>
              </a:extLst>
            </p:cNvPr>
            <p:cNvSpPr/>
            <p:nvPr/>
          </p:nvSpPr>
          <p:spPr>
            <a:xfrm>
              <a:off x="5699362" y="30647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2F3A623-2FB3-E7DE-0C95-8CD5B3A2D20D}"/>
                </a:ext>
              </a:extLst>
            </p:cNvPr>
            <p:cNvSpPr/>
            <p:nvPr/>
          </p:nvSpPr>
          <p:spPr>
            <a:xfrm>
              <a:off x="5712502" y="3049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652BACB3-B97C-B71C-D35D-3D4412F138EF}"/>
                </a:ext>
              </a:extLst>
            </p:cNvPr>
            <p:cNvSpPr/>
            <p:nvPr/>
          </p:nvSpPr>
          <p:spPr>
            <a:xfrm>
              <a:off x="5725642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4F54DB17-0731-B5AB-1A5B-4C36D8F218DC}"/>
                </a:ext>
              </a:extLst>
            </p:cNvPr>
            <p:cNvSpPr/>
            <p:nvPr/>
          </p:nvSpPr>
          <p:spPr>
            <a:xfrm>
              <a:off x="5738783" y="306805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56FDAAD5-695E-51F9-BEAC-839679B55F05}"/>
                </a:ext>
              </a:extLst>
            </p:cNvPr>
            <p:cNvSpPr/>
            <p:nvPr/>
          </p:nvSpPr>
          <p:spPr>
            <a:xfrm>
              <a:off x="5751920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D471C0D6-7F58-0112-311E-C36D3D105FB8}"/>
                </a:ext>
              </a:extLst>
            </p:cNvPr>
            <p:cNvSpPr/>
            <p:nvPr/>
          </p:nvSpPr>
          <p:spPr>
            <a:xfrm>
              <a:off x="5765065" y="30640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DF8B6789-B928-DE4B-EA84-C3429A1BC981}"/>
                </a:ext>
              </a:extLst>
            </p:cNvPr>
            <p:cNvSpPr/>
            <p:nvPr/>
          </p:nvSpPr>
          <p:spPr>
            <a:xfrm>
              <a:off x="5778203" y="30814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EBA975C1-E4A6-351B-110E-ED228C89CC2A}"/>
                </a:ext>
              </a:extLst>
            </p:cNvPr>
            <p:cNvSpPr/>
            <p:nvPr/>
          </p:nvSpPr>
          <p:spPr>
            <a:xfrm>
              <a:off x="5791340" y="30634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10BCC6B-8AA8-9127-3D5B-74468507E611}"/>
                </a:ext>
              </a:extLst>
            </p:cNvPr>
            <p:cNvSpPr/>
            <p:nvPr/>
          </p:nvSpPr>
          <p:spPr>
            <a:xfrm>
              <a:off x="5804485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A2A531A7-9749-C511-A1C8-362A6CF6F863}"/>
                </a:ext>
              </a:extLst>
            </p:cNvPr>
            <p:cNvSpPr/>
            <p:nvPr/>
          </p:nvSpPr>
          <p:spPr>
            <a:xfrm>
              <a:off x="5817623" y="30682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07F0BE40-6E55-060F-1EB7-3934DEC7FAE2}"/>
                </a:ext>
              </a:extLst>
            </p:cNvPr>
            <p:cNvSpPr/>
            <p:nvPr/>
          </p:nvSpPr>
          <p:spPr>
            <a:xfrm>
              <a:off x="5830761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61EB27C-A9A1-A958-A811-C1B0C786DA36}"/>
                </a:ext>
              </a:extLst>
            </p:cNvPr>
            <p:cNvSpPr/>
            <p:nvPr/>
          </p:nvSpPr>
          <p:spPr>
            <a:xfrm>
              <a:off x="5843905" y="3062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4EC6B389-BF2E-A640-A292-F6560901D811}"/>
                </a:ext>
              </a:extLst>
            </p:cNvPr>
            <p:cNvSpPr/>
            <p:nvPr/>
          </p:nvSpPr>
          <p:spPr>
            <a:xfrm>
              <a:off x="5857043" y="305496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62A1CB79-C32A-259E-B1F4-657CFAD96D87}"/>
                </a:ext>
              </a:extLst>
            </p:cNvPr>
            <p:cNvSpPr/>
            <p:nvPr/>
          </p:nvSpPr>
          <p:spPr>
            <a:xfrm>
              <a:off x="5870188" y="30648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3B800955-E3EE-24EA-B97F-B91FF0E7107D}"/>
                </a:ext>
              </a:extLst>
            </p:cNvPr>
            <p:cNvSpPr/>
            <p:nvPr/>
          </p:nvSpPr>
          <p:spPr>
            <a:xfrm>
              <a:off x="5883326" y="30618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E4D32984-9843-3511-D60D-259C005208A9}"/>
                </a:ext>
              </a:extLst>
            </p:cNvPr>
            <p:cNvSpPr/>
            <p:nvPr/>
          </p:nvSpPr>
          <p:spPr>
            <a:xfrm>
              <a:off x="589646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2A739B0A-4925-8B69-A9CC-296410D17FD2}"/>
                </a:ext>
              </a:extLst>
            </p:cNvPr>
            <p:cNvSpPr/>
            <p:nvPr/>
          </p:nvSpPr>
          <p:spPr>
            <a:xfrm>
              <a:off x="5909608" y="3078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ADFAAACE-6C50-3510-ECCE-77ACC2884DAF}"/>
                </a:ext>
              </a:extLst>
            </p:cNvPr>
            <p:cNvSpPr/>
            <p:nvPr/>
          </p:nvSpPr>
          <p:spPr>
            <a:xfrm>
              <a:off x="5922746" y="30660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C9EA549E-3B59-10F4-259C-EB1ECFF75C38}"/>
                </a:ext>
              </a:extLst>
            </p:cNvPr>
            <p:cNvSpPr/>
            <p:nvPr/>
          </p:nvSpPr>
          <p:spPr>
            <a:xfrm>
              <a:off x="5935883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68A06366-76C5-DD60-9F73-07C52A98C550}"/>
                </a:ext>
              </a:extLst>
            </p:cNvPr>
            <p:cNvSpPr/>
            <p:nvPr/>
          </p:nvSpPr>
          <p:spPr>
            <a:xfrm>
              <a:off x="5949028" y="30600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2AB0450A-7B06-1E76-09C3-36D4E30C6BAE}"/>
                </a:ext>
              </a:extLst>
            </p:cNvPr>
            <p:cNvSpPr/>
            <p:nvPr/>
          </p:nvSpPr>
          <p:spPr>
            <a:xfrm>
              <a:off x="5962166" y="30802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ABEC704D-57E3-E7D0-8CB4-FA108562B5A2}"/>
                </a:ext>
              </a:extLst>
            </p:cNvPr>
            <p:cNvSpPr/>
            <p:nvPr/>
          </p:nvSpPr>
          <p:spPr>
            <a:xfrm>
              <a:off x="5975304" y="30433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8E64B082-8412-2687-1C2D-622E4EEC645B}"/>
                </a:ext>
              </a:extLst>
            </p:cNvPr>
            <p:cNvSpPr/>
            <p:nvPr/>
          </p:nvSpPr>
          <p:spPr>
            <a:xfrm>
              <a:off x="5988449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6CBF00E-B241-EEC3-AD76-319C3BC858FB}"/>
                </a:ext>
              </a:extLst>
            </p:cNvPr>
            <p:cNvSpPr/>
            <p:nvPr/>
          </p:nvSpPr>
          <p:spPr>
            <a:xfrm>
              <a:off x="6001586" y="30797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1C9CA4F-0C26-76A7-6D61-54FAA79AA803}"/>
                </a:ext>
              </a:extLst>
            </p:cNvPr>
            <p:cNvSpPr/>
            <p:nvPr/>
          </p:nvSpPr>
          <p:spPr>
            <a:xfrm>
              <a:off x="6014731" y="30654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D0BED193-280E-C0CF-093D-16A4FCA6A7BB}"/>
                </a:ext>
              </a:extLst>
            </p:cNvPr>
            <p:cNvSpPr/>
            <p:nvPr/>
          </p:nvSpPr>
          <p:spPr>
            <a:xfrm>
              <a:off x="6027869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23BDAE9C-D971-DC19-1803-3BB50CC2AF01}"/>
                </a:ext>
              </a:extLst>
            </p:cNvPr>
            <p:cNvSpPr/>
            <p:nvPr/>
          </p:nvSpPr>
          <p:spPr>
            <a:xfrm>
              <a:off x="6041006" y="30822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A68EFE45-CBAF-8223-8D8E-5568FB138294}"/>
                </a:ext>
              </a:extLst>
            </p:cNvPr>
            <p:cNvSpPr/>
            <p:nvPr/>
          </p:nvSpPr>
          <p:spPr>
            <a:xfrm>
              <a:off x="605415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1E8C6E4B-F51A-A821-2F10-8847417F4F1D}"/>
                </a:ext>
              </a:extLst>
            </p:cNvPr>
            <p:cNvSpPr/>
            <p:nvPr/>
          </p:nvSpPr>
          <p:spPr>
            <a:xfrm>
              <a:off x="6067289" y="30756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84A28BCC-E6C8-F6C9-1633-78285077F5B4}"/>
                </a:ext>
              </a:extLst>
            </p:cNvPr>
            <p:cNvSpPr/>
            <p:nvPr/>
          </p:nvSpPr>
          <p:spPr>
            <a:xfrm>
              <a:off x="6080427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45963F83-C08E-C685-0C72-F5E05472E95C}"/>
                </a:ext>
              </a:extLst>
            </p:cNvPr>
            <p:cNvSpPr/>
            <p:nvPr/>
          </p:nvSpPr>
          <p:spPr>
            <a:xfrm>
              <a:off x="6093572" y="30676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82CF7207-6D50-C271-41C2-19D331878EB2}"/>
                </a:ext>
              </a:extLst>
            </p:cNvPr>
            <p:cNvSpPr/>
            <p:nvPr/>
          </p:nvSpPr>
          <p:spPr>
            <a:xfrm>
              <a:off x="6106709" y="30716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123F7A26-968C-F082-1A49-7794CA44A370}"/>
                </a:ext>
              </a:extLst>
            </p:cNvPr>
            <p:cNvSpPr/>
            <p:nvPr/>
          </p:nvSpPr>
          <p:spPr>
            <a:xfrm>
              <a:off x="6119847" y="30670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DA331CDF-E896-28FF-D3BE-430C6A0F7432}"/>
                </a:ext>
              </a:extLst>
            </p:cNvPr>
            <p:cNvSpPr/>
            <p:nvPr/>
          </p:nvSpPr>
          <p:spPr>
            <a:xfrm>
              <a:off x="6132992" y="30789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41F00412-56DF-BEAA-03B0-A8EAD6A98629}"/>
                </a:ext>
              </a:extLst>
            </p:cNvPr>
            <p:cNvSpPr/>
            <p:nvPr/>
          </p:nvSpPr>
          <p:spPr>
            <a:xfrm>
              <a:off x="6146129" y="30773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E4DBA1FA-7F26-23C8-3E83-025F1B4CD70D}"/>
                </a:ext>
              </a:extLst>
            </p:cNvPr>
            <p:cNvSpPr/>
            <p:nvPr/>
          </p:nvSpPr>
          <p:spPr>
            <a:xfrm>
              <a:off x="6159267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48EC2EBA-82D2-0076-6E2F-6C8268DAE3CD}"/>
                </a:ext>
              </a:extLst>
            </p:cNvPr>
            <p:cNvSpPr/>
            <p:nvPr/>
          </p:nvSpPr>
          <p:spPr>
            <a:xfrm>
              <a:off x="6172412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E02829C9-961D-BB38-4CFC-995910E0F34A}"/>
                </a:ext>
              </a:extLst>
            </p:cNvPr>
            <p:cNvSpPr/>
            <p:nvPr/>
          </p:nvSpPr>
          <p:spPr>
            <a:xfrm>
              <a:off x="6185549" y="30729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F5E74DEB-D6A8-AC19-9448-FE4E494A46AE}"/>
                </a:ext>
              </a:extLst>
            </p:cNvPr>
            <p:cNvSpPr/>
            <p:nvPr/>
          </p:nvSpPr>
          <p:spPr>
            <a:xfrm>
              <a:off x="6198694" y="3072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6CBA38BA-C6A6-E915-17A9-940D4910D39E}"/>
                </a:ext>
              </a:extLst>
            </p:cNvPr>
            <p:cNvSpPr/>
            <p:nvPr/>
          </p:nvSpPr>
          <p:spPr>
            <a:xfrm>
              <a:off x="6211832" y="30693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DF8493A4-73E4-051B-DC73-D6EAD414C38F}"/>
                </a:ext>
              </a:extLst>
            </p:cNvPr>
            <p:cNvSpPr/>
            <p:nvPr/>
          </p:nvSpPr>
          <p:spPr>
            <a:xfrm>
              <a:off x="6224970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6EBA1B5-D7D8-11EC-DA31-736E42239027}"/>
                </a:ext>
              </a:extLst>
            </p:cNvPr>
            <p:cNvSpPr/>
            <p:nvPr/>
          </p:nvSpPr>
          <p:spPr>
            <a:xfrm>
              <a:off x="6238115" y="306751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C2566B9-17E4-46C0-1820-1416C255F802}"/>
                </a:ext>
              </a:extLst>
            </p:cNvPr>
            <p:cNvSpPr/>
            <p:nvPr/>
          </p:nvSpPr>
          <p:spPr>
            <a:xfrm>
              <a:off x="6251252" y="30714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DDF8D8E5-ABB7-CC5C-66EA-28D2BA0AF484}"/>
                </a:ext>
              </a:extLst>
            </p:cNvPr>
            <p:cNvSpPr/>
            <p:nvPr/>
          </p:nvSpPr>
          <p:spPr>
            <a:xfrm>
              <a:off x="6264390" y="30572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368BA4C3-6045-FCEC-D661-5CD4748F314C}"/>
                </a:ext>
              </a:extLst>
            </p:cNvPr>
            <p:cNvSpPr/>
            <p:nvPr/>
          </p:nvSpPr>
          <p:spPr>
            <a:xfrm>
              <a:off x="6277535" y="30711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D102933D-F08C-5D25-C3B6-4BA2C8C31052}"/>
                </a:ext>
              </a:extLst>
            </p:cNvPr>
            <p:cNvSpPr/>
            <p:nvPr/>
          </p:nvSpPr>
          <p:spPr>
            <a:xfrm>
              <a:off x="6290672" y="30722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4A179A7D-7016-66AF-F29B-5BE680C477D0}"/>
                </a:ext>
              </a:extLst>
            </p:cNvPr>
            <p:cNvSpPr/>
            <p:nvPr/>
          </p:nvSpPr>
          <p:spPr>
            <a:xfrm>
              <a:off x="6303810" y="30659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39E60E5B-05F1-2480-2E91-D1499CAE187F}"/>
                </a:ext>
              </a:extLst>
            </p:cNvPr>
            <p:cNvSpPr/>
            <p:nvPr/>
          </p:nvSpPr>
          <p:spPr>
            <a:xfrm>
              <a:off x="6316955" y="30837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8FF1127D-A1FF-83CB-E024-9ED66BD83BDA}"/>
                </a:ext>
              </a:extLst>
            </p:cNvPr>
            <p:cNvSpPr/>
            <p:nvPr/>
          </p:nvSpPr>
          <p:spPr>
            <a:xfrm>
              <a:off x="6330093" y="30747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5DAD1BCD-0C04-6267-541D-DA68359C4477}"/>
                </a:ext>
              </a:extLst>
            </p:cNvPr>
            <p:cNvSpPr/>
            <p:nvPr/>
          </p:nvSpPr>
          <p:spPr>
            <a:xfrm>
              <a:off x="6343230" y="30825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49372B80-AA92-92C3-4813-81C772740B7D}"/>
                </a:ext>
              </a:extLst>
            </p:cNvPr>
            <p:cNvSpPr/>
            <p:nvPr/>
          </p:nvSpPr>
          <p:spPr>
            <a:xfrm>
              <a:off x="6356375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4C125995-10EC-E240-DB7E-FFC6B2A8C00D}"/>
                </a:ext>
              </a:extLst>
            </p:cNvPr>
            <p:cNvSpPr/>
            <p:nvPr/>
          </p:nvSpPr>
          <p:spPr>
            <a:xfrm>
              <a:off x="6369513" y="30587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738C9E25-842C-E22B-E88B-759549DEFD7A}"/>
                </a:ext>
              </a:extLst>
            </p:cNvPr>
            <p:cNvSpPr/>
            <p:nvPr/>
          </p:nvSpPr>
          <p:spPr>
            <a:xfrm>
              <a:off x="6382658" y="3087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CD1F6320-0AD8-EF93-89D5-8E41AE759E16}"/>
                </a:ext>
              </a:extLst>
            </p:cNvPr>
            <p:cNvSpPr/>
            <p:nvPr/>
          </p:nvSpPr>
          <p:spPr>
            <a:xfrm>
              <a:off x="6395795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C9423B06-08BF-82E5-3A64-7B77F6A178EE}"/>
                </a:ext>
              </a:extLst>
            </p:cNvPr>
            <p:cNvSpPr/>
            <p:nvPr/>
          </p:nvSpPr>
          <p:spPr>
            <a:xfrm>
              <a:off x="6408933" y="30614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713B93A6-32CB-7E4E-332C-F27D9E57B7B4}"/>
                </a:ext>
              </a:extLst>
            </p:cNvPr>
            <p:cNvSpPr/>
            <p:nvPr/>
          </p:nvSpPr>
          <p:spPr>
            <a:xfrm>
              <a:off x="6422078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70C93C7F-2907-4375-97B1-E3C93E762AD4}"/>
                </a:ext>
              </a:extLst>
            </p:cNvPr>
            <p:cNvSpPr/>
            <p:nvPr/>
          </p:nvSpPr>
          <p:spPr>
            <a:xfrm>
              <a:off x="6435216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C5BEA1EB-40B7-84BE-3000-6D730433DE3A}"/>
                </a:ext>
              </a:extLst>
            </p:cNvPr>
            <p:cNvSpPr/>
            <p:nvPr/>
          </p:nvSpPr>
          <p:spPr>
            <a:xfrm>
              <a:off x="644835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D5D0FFF0-D749-BFC4-8E27-7D665BE5A92A}"/>
                </a:ext>
              </a:extLst>
            </p:cNvPr>
            <p:cNvSpPr/>
            <p:nvPr/>
          </p:nvSpPr>
          <p:spPr>
            <a:xfrm>
              <a:off x="6461498" y="30701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5277FD-D3F4-1BBE-E37C-0A281A46D510}"/>
                </a:ext>
              </a:extLst>
            </p:cNvPr>
            <p:cNvSpPr/>
            <p:nvPr/>
          </p:nvSpPr>
          <p:spPr>
            <a:xfrm>
              <a:off x="6474636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3370DCD1-B0B6-1474-95E0-A9F57095F0CA}"/>
                </a:ext>
              </a:extLst>
            </p:cNvPr>
            <p:cNvSpPr/>
            <p:nvPr/>
          </p:nvSpPr>
          <p:spPr>
            <a:xfrm>
              <a:off x="6487773" y="30723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28605A54-0B00-6193-CA21-709CE2D2EAEE}"/>
                </a:ext>
              </a:extLst>
            </p:cNvPr>
            <p:cNvSpPr/>
            <p:nvPr/>
          </p:nvSpPr>
          <p:spPr>
            <a:xfrm>
              <a:off x="6500918" y="30700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636C8AC-0F27-39B6-22FA-92F08CF54CE9}"/>
                </a:ext>
              </a:extLst>
            </p:cNvPr>
            <p:cNvSpPr/>
            <p:nvPr/>
          </p:nvSpPr>
          <p:spPr>
            <a:xfrm>
              <a:off x="6514056" y="30611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A26C2FD6-9E0F-67C0-E8F2-BD1099468D3B}"/>
                </a:ext>
              </a:extLst>
            </p:cNvPr>
            <p:cNvSpPr/>
            <p:nvPr/>
          </p:nvSpPr>
          <p:spPr>
            <a:xfrm>
              <a:off x="6527193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C93C5DB5-3C6D-0FF5-1856-9CE8680A7C44}"/>
                </a:ext>
              </a:extLst>
            </p:cNvPr>
            <p:cNvSpPr/>
            <p:nvPr/>
          </p:nvSpPr>
          <p:spPr>
            <a:xfrm>
              <a:off x="6540338" y="30835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7D6006BF-F55C-B7FF-7EE6-DC0BAC5201AB}"/>
                </a:ext>
              </a:extLst>
            </p:cNvPr>
            <p:cNvSpPr/>
            <p:nvPr/>
          </p:nvSpPr>
          <p:spPr>
            <a:xfrm>
              <a:off x="6553476" y="30726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DF379950-A229-C303-7A1C-76396F8B5FAF}"/>
                </a:ext>
              </a:extLst>
            </p:cNvPr>
            <p:cNvSpPr/>
            <p:nvPr/>
          </p:nvSpPr>
          <p:spPr>
            <a:xfrm>
              <a:off x="6566621" y="30740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73A0B84D-7B66-AFC7-D1C3-029814212F1B}"/>
                </a:ext>
              </a:extLst>
            </p:cNvPr>
            <p:cNvSpPr/>
            <p:nvPr/>
          </p:nvSpPr>
          <p:spPr>
            <a:xfrm>
              <a:off x="6579759" y="30880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A5F24B01-0D91-544B-86EA-8F92CFA31739}"/>
                </a:ext>
              </a:extLst>
            </p:cNvPr>
            <p:cNvSpPr/>
            <p:nvPr/>
          </p:nvSpPr>
          <p:spPr>
            <a:xfrm>
              <a:off x="6592896" y="30734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2210ED8C-DE15-DCD5-36A6-9FAD7A0FE5D2}"/>
                </a:ext>
              </a:extLst>
            </p:cNvPr>
            <p:cNvSpPr/>
            <p:nvPr/>
          </p:nvSpPr>
          <p:spPr>
            <a:xfrm>
              <a:off x="6606041" y="307748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5064201F-8B3B-95B9-65ED-3BAA7B7C9084}"/>
                </a:ext>
              </a:extLst>
            </p:cNvPr>
            <p:cNvSpPr/>
            <p:nvPr/>
          </p:nvSpPr>
          <p:spPr>
            <a:xfrm>
              <a:off x="6619179" y="30611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4BF640F0-43EA-759D-8BC3-8D15668AA5C0}"/>
                </a:ext>
              </a:extLst>
            </p:cNvPr>
            <p:cNvSpPr/>
            <p:nvPr/>
          </p:nvSpPr>
          <p:spPr>
            <a:xfrm>
              <a:off x="6632316" y="307196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ED9C037F-94CD-1D09-BAB4-72B9B2903635}"/>
                </a:ext>
              </a:extLst>
            </p:cNvPr>
            <p:cNvSpPr/>
            <p:nvPr/>
          </p:nvSpPr>
          <p:spPr>
            <a:xfrm>
              <a:off x="6645461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42" name="Freeform 1541">
            <a:extLst>
              <a:ext uri="{FF2B5EF4-FFF2-40B4-BE49-F238E27FC236}">
                <a16:creationId xmlns:a16="http://schemas.microsoft.com/office/drawing/2014/main" id="{00E2CEB4-8BD2-A4FB-FE85-4C3CB88D09F9}"/>
              </a:ext>
            </a:extLst>
          </p:cNvPr>
          <p:cNvSpPr/>
          <p:nvPr/>
        </p:nvSpPr>
        <p:spPr>
          <a:xfrm>
            <a:off x="5339476" y="3073082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2219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82" grpId="0" animBg="1"/>
      <p:bldP spid="1162" grpId="0" animBg="1"/>
      <p:bldP spid="15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645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</p:spPr>
            <p:txBody>
              <a:bodyPr/>
              <a:lstStyle/>
              <a:p>
                <a:r>
                  <a:rPr lang="de-DE" dirty="0"/>
                  <a:t>Bis jetzt haben wir nur Hypothesentests betrachtet, die </a:t>
                </a:r>
                <a:r>
                  <a:rPr lang="de-DE" b="1" dirty="0"/>
                  <a:t>eine</a:t>
                </a:r>
                <a:r>
                  <a:rPr lang="de-DE" dirty="0"/>
                  <a:t> logische Aussage als Nullhypothese repräsentieren (Elementarhypothesen).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größer als 5.6.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kleiner als 6.5.</a:t>
                </a:r>
              </a:p>
              <a:p>
                <a:r>
                  <a:rPr lang="de-DE" dirty="0"/>
                  <a:t>Bei einem </a:t>
                </a:r>
                <a:r>
                  <a:rPr lang="de-DE" b="1" dirty="0"/>
                  <a:t>multiplen Test</a:t>
                </a:r>
                <a:r>
                  <a:rPr lang="de-DE" dirty="0"/>
                  <a:t> konstruieren wir eine (globale)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durch Konjunktion von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Elementarhypothesen: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zwischen 5.6 und 6.5.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Wenn wir die Hypothesentests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auf einem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ausführen, wie hoch ist die Wahrscheinlichkeit eines Typ I Fehlers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Antwort</a:t>
                </a:r>
                <a:r>
                  <a:rPr lang="de-DE" dirty="0"/>
                  <a:t>: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F23B67A-FF7E-2707-8E7C-D816D7BB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Hypothesentests</a:t>
            </a:r>
          </a:p>
        </p:txBody>
      </p:sp>
      <p:pic>
        <p:nvPicPr>
          <p:cNvPr id="4" name="Picture 2" descr="IMDb - YouTube">
            <a:extLst>
              <a:ext uri="{FF2B5EF4-FFF2-40B4-BE49-F238E27FC236}">
                <a16:creationId xmlns:a16="http://schemas.microsoft.com/office/drawing/2014/main" id="{CC1DE42A-2377-C20E-B85C-EC0BB492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17633B-B912-BA50-B99B-55DA8BD606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 bwMode="gray">
          <a:xfrm>
            <a:off x="3075168" y="4373052"/>
            <a:ext cx="64341" cy="21712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/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Teststatistik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 in </a:t>
                </a:r>
                <a:br>
                  <a:rPr lang="de-DE" sz="900" dirty="0">
                    <a:solidFill>
                      <a:srgbClr val="C00000"/>
                    </a:solidFill>
                  </a:rPr>
                </a:br>
                <a:r>
                  <a:rPr lang="de-DE" sz="900" dirty="0">
                    <a:solidFill>
                      <a:srgbClr val="C00000"/>
                    </a:solidFill>
                  </a:rPr>
                  <a:t>Ablehnungsregion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blipFill>
                <a:blip r:embed="rId5"/>
                <a:stretch>
                  <a:fillRect l="-4082" r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EBB1D6-55C2-DB68-9234-ACAEF77EF0AD}"/>
              </a:ext>
            </a:extLst>
          </p:cNvPr>
          <p:cNvSpPr/>
          <p:nvPr/>
        </p:nvSpPr>
        <p:spPr bwMode="gray">
          <a:xfrm>
            <a:off x="2571113" y="4590177"/>
            <a:ext cx="1136792" cy="43425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54B7E6-1D81-7A76-2A80-11D36EDB5F0D}"/>
              </a:ext>
            </a:extLst>
          </p:cNvPr>
          <p:cNvCxnSpPr>
            <a:cxnSpLocks/>
            <a:stCxn id="23" idx="2"/>
          </p:cNvCxnSpPr>
          <p:nvPr/>
        </p:nvCxnSpPr>
        <p:spPr bwMode="gray">
          <a:xfrm>
            <a:off x="4152769" y="4566353"/>
            <a:ext cx="0" cy="20168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/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blipFill>
                <a:blip r:embed="rId6"/>
                <a:stretch>
                  <a:fillRect l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D7EAB4-9565-03E7-769D-3128E8B24CD3}"/>
              </a:ext>
            </a:extLst>
          </p:cNvPr>
          <p:cNvCxnSpPr>
            <a:cxnSpLocks/>
            <a:stCxn id="32" idx="2"/>
          </p:cNvCxnSpPr>
          <p:nvPr/>
        </p:nvCxnSpPr>
        <p:spPr bwMode="gray">
          <a:xfrm flipH="1">
            <a:off x="5903279" y="4590177"/>
            <a:ext cx="1" cy="17786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/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Jeder einzelne Test hat ein Irrtumsniveau von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blipFill>
                <a:blip r:embed="rId7"/>
                <a:stretch>
                  <a:fillRect l="-917" r="-18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/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/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blipFill>
                <a:blip r:embed="rId9"/>
                <a:stretch>
                  <a:fillRect l="-2381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/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blipFill>
                <a:blip r:embed="rId10"/>
                <a:stretch>
                  <a:fillRect l="-7303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/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99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2" grpId="0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Bonferroni</a:t>
                </a:r>
                <a:r>
                  <a:rPr lang="de-DE" b="1" dirty="0">
                    <a:solidFill>
                      <a:schemeClr val="accent1"/>
                    </a:solidFill>
                  </a:rPr>
                  <a:t>-Korrektur)</a:t>
                </a:r>
                <a:r>
                  <a:rPr lang="de-DE" dirty="0"/>
                  <a:t>. Für eine Familie 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Nullhypothesen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lehnt man jede der Nullhypothesen auf einem Irrtumsniveau von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de-DE" dirty="0"/>
                  <a:t> ab. Dann ist garantiert, dass die globale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das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einhält.</a:t>
                </a:r>
              </a:p>
              <a:p>
                <a:r>
                  <a:rPr lang="de-DE" b="1" dirty="0"/>
                  <a:t>Beweis</a:t>
                </a:r>
                <a:r>
                  <a:rPr lang="de-DE" dirty="0"/>
                  <a:t>: Folgt direkt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b="1" dirty="0"/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sz="1200" b="1" dirty="0" err="1">
                    <a:solidFill>
                      <a:schemeClr val="accent4"/>
                    </a:solidFill>
                  </a:rPr>
                  <a:t>Gauss</a:t>
                </a:r>
                <a:r>
                  <a:rPr lang="de-DE" sz="1200" b="1" dirty="0">
                    <a:solidFill>
                      <a:schemeClr val="accent4"/>
                    </a:solidFill>
                  </a:rPr>
                  <a:t>-Tests)</a:t>
                </a:r>
                <a:r>
                  <a:rPr lang="de-DE" sz="1200" dirty="0"/>
                  <a:t>. Wir betrachten die folgenden zwei Elementarhypothesen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Dann ist die globale 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 Damit sind die Ablehnungsregionen: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−∞,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Daher entspricht die Annahmeregion des multiplen Tests: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191" r="-537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0F2815-2746-0260-F331-42FFD47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Bonferroni</a:t>
            </a:r>
            <a:r>
              <a:rPr lang="de-DE" dirty="0"/>
              <a:t>-Korrektur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273643-5355-BB18-B6AA-6B37821C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24" y="1175917"/>
            <a:ext cx="1044872" cy="16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CE958-275B-452F-023D-C431DEC7BAEA}"/>
              </a:ext>
            </a:extLst>
          </p:cNvPr>
          <p:cNvSpPr txBox="1"/>
          <p:nvPr/>
        </p:nvSpPr>
        <p:spPr bwMode="gray">
          <a:xfrm>
            <a:off x="7606386" y="278777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Carlo Emilio Bonferroni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1960)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0C4F63-3F4E-563D-9E21-C066BC95F56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>
            <a:off x="4741266" y="4767228"/>
            <a:ext cx="742669" cy="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EA97C8-FAF9-9024-CB7A-E14A59C3C7C8}"/>
              </a:ext>
            </a:extLst>
          </p:cNvPr>
          <p:cNvSpPr txBox="1"/>
          <p:nvPr/>
        </p:nvSpPr>
        <p:spPr bwMode="gray">
          <a:xfrm>
            <a:off x="5483935" y="4550102"/>
            <a:ext cx="1656184" cy="4342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Entspricht genau der Annahmeregion des zweiseitigen </a:t>
            </a:r>
            <a:r>
              <a:rPr lang="de-DE" sz="900" dirty="0" err="1">
                <a:solidFill>
                  <a:srgbClr val="C00000"/>
                </a:solidFill>
              </a:rPr>
              <a:t>Gauss</a:t>
            </a:r>
            <a:r>
              <a:rPr lang="de-DE" sz="900" dirty="0">
                <a:solidFill>
                  <a:srgbClr val="C00000"/>
                </a:solidFill>
              </a:rPr>
              <a:t>-Tests!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FE3A55-0FF2-C467-81AD-D8E6A9674C46}"/>
              </a:ext>
            </a:extLst>
          </p:cNvPr>
          <p:cNvSpPr/>
          <p:nvPr/>
        </p:nvSpPr>
        <p:spPr bwMode="gray">
          <a:xfrm>
            <a:off x="2771800" y="4550103"/>
            <a:ext cx="1969466" cy="434251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9B238-9E91-4FD4-54AE-15BB2234EAFE}"/>
              </a:ext>
            </a:extLst>
          </p:cNvPr>
          <p:cNvGrpSpPr/>
          <p:nvPr/>
        </p:nvGrpSpPr>
        <p:grpSpPr>
          <a:xfrm>
            <a:off x="7267377" y="3507414"/>
            <a:ext cx="1727339" cy="1151559"/>
            <a:chOff x="7239345" y="2537434"/>
            <a:chExt cx="1727339" cy="115155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41C99E-D449-B24C-BF4C-F69CAA450FE0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E909E97-AE38-396D-9190-369BBA8462EF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C82B35-2132-9480-4E16-C936CABE909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82C91D7-A186-CC4F-A64D-51C8D218C350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4FB46D9-7614-6758-6E10-2C6CB9109E6F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56E5-D40E-61EB-FAF5-4DEB55FD58E8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4EF9DC-736F-F47B-F522-86BB70B0CFD3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2D0321F-7000-FD5B-84C1-8D6DE8361CD1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7F5C70-C90E-80D1-A554-43DD6970C0C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F025384-1BE2-8955-4C94-A0EE4FFF4021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D18F14A-594C-AAC7-8605-3150BCEFE3D7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0B2FBB3-D61B-94B5-72D0-A4D31544B3CE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513DAB9-DBD4-C7A2-531A-DDBA55398C1F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1592425-4EE0-3E9D-033A-A0ED2B9AEB9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E7A0A85-B36E-0C2A-2A21-EDBBC72CF944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8325A4-43A3-0451-89BA-31A06C893F69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E595EEB-C04F-F849-8088-77DD7FA8BF21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EB15631-AE06-1AB7-6683-3F11E449DC2A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E7F679-7F4E-2920-EE18-ECD19B10A2C4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E6268D-4C23-A0C8-FBF6-8A6EE02A6D49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C87EE37-8A8E-1AAD-3FE4-A5F6D1855F87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D760F83-8F59-9460-65BD-2010197D4D3D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CA9122-4892-9C1D-C5D9-C2A03FF6D4BA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4F5D03-E0A1-4FBE-F0D2-C713A14446D3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FA021DE-C969-10EE-1E86-C79A6FFB5656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24251A3-3A1E-30A3-FD2E-A3931A27A1F1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4677B97-95D5-07A6-3456-E027C9F4160A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F3B00E-29A2-6F30-F15B-5684A27D01C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F1E22D-B7AF-EC08-00E5-8CF7C645BCDB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A81B2A-08A9-7821-2591-572F536299A5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8D840E8-7910-8770-5E39-C9F19D7B40F6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AC01CC1-5627-9F65-AC2A-36B63D471CB9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F503ED-3DC4-8AD3-470C-394BD87EC8C3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0024EA1-4E1E-51A3-9564-7F98BDC9B538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7E9B1-592D-AA61-853F-11CA6B0B2E5A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3563A2-FCC7-7896-CD1E-4CB951B88919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0989431-267F-947C-7916-2B3693A9D3B6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7B8EE1A-CE8E-6965-633C-67FF758B450A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EC4995-F679-1D10-7063-D208783A613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2C1D605-6B76-7CD3-A852-235CB09577AD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5FA531D-A82B-24D5-4356-4553B2A31035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6B6A682-4713-9C55-CED6-4F8E3D7157C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A244D4B-C544-1068-E969-E666B234DDE2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921DE1-6278-ACEE-53D4-6CE25DB72B3E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81871E2-6308-DA3F-4DE5-102A23326037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08970E2-F7F1-4E2F-64DB-10ADD56556F7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7DA10-0DFE-2BBB-D4DE-D4CC1FFEBC11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3BE9215-602F-7414-9BB0-546A8284F9E7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11FBF85-8218-51A1-5930-2865E589E88A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8F6B6A5-4BB9-2634-6E5B-84DD12F3BEF8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133FFA5-34EB-380B-8404-A1925DF5190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12FFF-A40A-22B9-04F5-9D90F066174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ABE0F4F3-58FF-52CC-B2F5-0A4FD724505A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E85601C-834F-EB80-B667-6E323E3C9605}"/>
              </a:ext>
            </a:extLst>
          </p:cNvPr>
          <p:cNvGrpSpPr/>
          <p:nvPr/>
        </p:nvGrpSpPr>
        <p:grpSpPr>
          <a:xfrm>
            <a:off x="7520681" y="4237423"/>
            <a:ext cx="315769" cy="233025"/>
            <a:chOff x="7492649" y="3267443"/>
            <a:chExt cx="315769" cy="233025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D5169EA-6248-4B79-E525-288C8BDBC275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A9B1D1A-9486-9CA6-9955-7E70D1CBF16E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A27477F-CE7C-B31C-4523-94393960B97C}"/>
              </a:ext>
            </a:extLst>
          </p:cNvPr>
          <p:cNvGrpSpPr/>
          <p:nvPr/>
        </p:nvGrpSpPr>
        <p:grpSpPr>
          <a:xfrm>
            <a:off x="8606803" y="4239667"/>
            <a:ext cx="315771" cy="233025"/>
            <a:chOff x="8574966" y="4597903"/>
            <a:chExt cx="315771" cy="233025"/>
          </a:xfrm>
        </p:grpSpPr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9478E6B-667F-4955-FB9F-2956CBEA1840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31EBF17-4167-7681-C357-86C488BCA83F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4F367217-5B24-5F95-761D-58100C96AE10}"/>
              </a:ext>
            </a:extLst>
          </p:cNvPr>
          <p:cNvGrpSpPr/>
          <p:nvPr/>
        </p:nvGrpSpPr>
        <p:grpSpPr>
          <a:xfrm>
            <a:off x="8751734" y="4216368"/>
            <a:ext cx="25910" cy="225944"/>
            <a:chOff x="8719897" y="4574604"/>
            <a:chExt cx="25910" cy="225944"/>
          </a:xfrm>
        </p:grpSpPr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04639B70-E589-C5BF-48CF-DFFECEACA08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2F29AC38-7F55-38EF-2BAA-D31DEACDA5C7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A9EEACB8-CCEA-3CD8-8C4A-394C92DDC594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C5FA985D-BA86-A7A5-1EA6-D6EB58F09B7E}"/>
              </a:ext>
            </a:extLst>
          </p:cNvPr>
          <p:cNvGrpSpPr/>
          <p:nvPr/>
        </p:nvGrpSpPr>
        <p:grpSpPr>
          <a:xfrm>
            <a:off x="7524711" y="3570075"/>
            <a:ext cx="1082316" cy="901373"/>
            <a:chOff x="7492649" y="3929554"/>
            <a:chExt cx="1082316" cy="901373"/>
          </a:xfrm>
        </p:grpSpPr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E62371FB-BE3C-CFC6-AB3B-F4530DDBBD7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55B7D843-0487-B8F1-CFEF-0572D2619DF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6DE71B9D-05CF-87EA-3030-1A19D837D0C5}"/>
              </a:ext>
            </a:extLst>
          </p:cNvPr>
          <p:cNvSpPr/>
          <p:nvPr/>
        </p:nvSpPr>
        <p:spPr>
          <a:xfrm>
            <a:off x="8745552" y="4134768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49909056-A82E-4B64-E356-F8CDED9F89F0}"/>
              </a:ext>
            </a:extLst>
          </p:cNvPr>
          <p:cNvSpPr/>
          <p:nvPr/>
        </p:nvSpPr>
        <p:spPr>
          <a:xfrm>
            <a:off x="7520681" y="356907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C2144DD-AF50-C2BB-5FA8-6E6C289E8373}"/>
              </a:ext>
            </a:extLst>
          </p:cNvPr>
          <p:cNvGrpSpPr/>
          <p:nvPr/>
        </p:nvGrpSpPr>
        <p:grpSpPr>
          <a:xfrm>
            <a:off x="7665611" y="4214124"/>
            <a:ext cx="25910" cy="225944"/>
            <a:chOff x="7637579" y="3244144"/>
            <a:chExt cx="25910" cy="225944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65DD51C3-C1CD-2D3E-6A14-145CCE836BE3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9B3B2E0A-295E-6559-3646-930B8E1CE95B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C69BED2B-100D-B19A-2AB9-D3E543283F4E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67D395A-1DD3-C6A1-25EC-B6CBD84FE26F}"/>
              </a:ext>
            </a:extLst>
          </p:cNvPr>
          <p:cNvGrpSpPr/>
          <p:nvPr/>
        </p:nvGrpSpPr>
        <p:grpSpPr>
          <a:xfrm>
            <a:off x="7836450" y="3569074"/>
            <a:ext cx="1082319" cy="901373"/>
            <a:chOff x="7808418" y="2599094"/>
            <a:chExt cx="1082319" cy="901373"/>
          </a:xfrm>
        </p:grpSpPr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0B28D127-32D2-8D0A-58F3-C6BF704AFB4C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D9DBF840-06B1-3976-FF6A-4BDCB6C98A11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17D084C-0538-2E8D-5A36-95899B2652CE}"/>
              </a:ext>
            </a:extLst>
          </p:cNvPr>
          <p:cNvGrpSpPr/>
          <p:nvPr/>
        </p:nvGrpSpPr>
        <p:grpSpPr>
          <a:xfrm>
            <a:off x="8219723" y="3568475"/>
            <a:ext cx="233018" cy="225942"/>
            <a:chOff x="8191691" y="2598495"/>
            <a:chExt cx="233018" cy="225942"/>
          </a:xfrm>
        </p:grpSpPr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7211EA5-CF6B-AC5C-024B-6A68C02E047F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639AD292-BC04-0F1F-9B87-8AD305244C85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AA3AABDA-8636-91E7-1361-4FCAB2CD13A9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CB1A4733-B8AE-D481-9B5C-4C59475809AF}"/>
              </a:ext>
            </a:extLst>
          </p:cNvPr>
          <p:cNvSpPr/>
          <p:nvPr/>
        </p:nvSpPr>
        <p:spPr>
          <a:xfrm>
            <a:off x="7659428" y="413252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06EEABB-6CCD-5E46-C380-53F263C75331}"/>
              </a:ext>
            </a:extLst>
          </p:cNvPr>
          <p:cNvGrpSpPr/>
          <p:nvPr/>
        </p:nvGrpSpPr>
        <p:grpSpPr>
          <a:xfrm>
            <a:off x="8378610" y="3525232"/>
            <a:ext cx="143887" cy="40917"/>
            <a:chOff x="8350578" y="2555252"/>
            <a:chExt cx="143887" cy="40917"/>
          </a:xfrm>
        </p:grpSpPr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AFB418A-8B38-02E9-6E11-7C78C710DB9D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64A7875B-DC1A-491F-0A6B-3B4531E756EC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6A5E7F38-E454-1034-36B6-DDF7B963125C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6063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41" grpId="0" animBg="1"/>
      <p:bldP spid="1042" grpId="0" animBg="1"/>
      <p:bldP spid="10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b="1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1305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Wahl eines Irrtumsniveaus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=0.05=5%</m:t>
                    </m:r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einer Entscheidungsregel</a:t>
                </a:r>
              </a:p>
              <a:p>
                <a:pPr lvl="2"/>
                <a:r>
                  <a:rPr lang="de-DE" sz="1200" dirty="0"/>
                  <a:t>Welche Teststatistik kann man benutzen, deren Verteilung man unter der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kennt?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  <a:blipFill>
                <a:blip r:embed="rId2"/>
                <a:stretch>
                  <a:fillRect t="-355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Hypothesentests für Modelle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24673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b="1" i="1" dirty="0"/>
                  <a:t>Mann-Whitney-Wilcoxon</a:t>
                </a:r>
                <a:r>
                  <a:rPr lang="de-DE" b="1" dirty="0"/>
                  <a:t>-Test</a:t>
                </a:r>
                <a:endParaRPr lang="de-DE" b="1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405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Wenn die beiden Stichproben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aus der gleichen Verteilung kommen, dann muss es gleichwahrscheinlich sein,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!</a:t>
                </a:r>
              </a:p>
              <a:p>
                <a:pPr lvl="1"/>
                <a:r>
                  <a:rPr lang="en-US" sz="1200" b="1" i="1" dirty="0"/>
                  <a:t>Mann-Whitney</a:t>
                </a:r>
                <a:r>
                  <a:rPr lang="de-DE" sz="1200" b="1" dirty="0"/>
                  <a:t>-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b="1" dirty="0"/>
                  <a:t> Statistik</a:t>
                </a:r>
                <a:r>
                  <a:rPr lang="de-DE" sz="1200" dirty="0"/>
                  <a:t>: Führe alle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paarweisen Vergleiche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durch und zähle, wie häufig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(bei Gleichheit zählen wir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).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&gt;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en-US" sz="1200" b="1" i="1" dirty="0"/>
                  <a:t>Wilcoxon</a:t>
                </a:r>
                <a:r>
                  <a:rPr lang="de-DE" sz="1200" b="1" dirty="0"/>
                  <a:t>-Rangsummenstatistik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: Sortiere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gemeinsam und summiere die Ränge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nach dem Sortieren.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Teststatistiken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unterscheiden sich nur durch eine additive Konstante: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  <a:blipFill>
                <a:blip r:embed="rId2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F793B9-8E99-253F-A42F-628A7783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Nicht-parametrischer </a:t>
            </a:r>
            <a:r>
              <a:rPr lang="en-US" i="1" dirty="0"/>
              <a:t>Mann-Whitney-Wilcoxon</a:t>
            </a:r>
            <a:r>
              <a:rPr lang="de-DE" dirty="0"/>
              <a:t> Test</a:t>
            </a:r>
            <a:endParaRPr lang="en-DE" dirty="0"/>
          </a:p>
        </p:txBody>
      </p:sp>
      <p:pic>
        <p:nvPicPr>
          <p:cNvPr id="1026" name="Picture 2" descr="Henry Berthold Mann">
            <a:extLst>
              <a:ext uri="{FF2B5EF4-FFF2-40B4-BE49-F238E27FC236}">
                <a16:creationId xmlns:a16="http://schemas.microsoft.com/office/drawing/2014/main" id="{ED2A91A6-044A-E467-D2CF-03477AE6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575" y="1131590"/>
            <a:ext cx="686170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0BBA8-D5E4-AEE7-F2DF-A3C2B149EDF7}"/>
              </a:ext>
            </a:extLst>
          </p:cNvPr>
          <p:cNvSpPr txBox="1"/>
          <p:nvPr/>
        </p:nvSpPr>
        <p:spPr bwMode="gray">
          <a:xfrm>
            <a:off x="7606386" y="206769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Henry Berthold Mann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2000)</a:t>
            </a:r>
            <a:endParaRPr lang="en-US" sz="800" dirty="0" err="1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7AF60D5-F8C9-462A-40FB-0634355C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97" y="3761266"/>
            <a:ext cx="665527" cy="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B448F-13D1-F8CD-37AD-40DFF4759298}"/>
              </a:ext>
            </a:extLst>
          </p:cNvPr>
          <p:cNvSpPr txBox="1"/>
          <p:nvPr/>
        </p:nvSpPr>
        <p:spPr bwMode="gray">
          <a:xfrm>
            <a:off x="7606386" y="46397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Frank Wilcoxon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1965)</a:t>
            </a:r>
            <a:endParaRPr lang="en-US" sz="8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D24FA-FDFA-9933-BD35-BCE7C4B4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414" y="2453937"/>
            <a:ext cx="764492" cy="878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95F19-6A1E-6983-A81F-443C1F7D7864}"/>
              </a:ext>
            </a:extLst>
          </p:cNvPr>
          <p:cNvSpPr txBox="1"/>
          <p:nvPr/>
        </p:nvSpPr>
        <p:spPr bwMode="gray">
          <a:xfrm>
            <a:off x="7606386" y="336383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Donald Ransom Whitney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(1915 – 2007)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945462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dirty="0"/>
                  <a:t> die 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kleiner oder gleich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sind (die zweite Stichprobe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/>
                  <a:t>Die Verteilungsfunktion 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-Statistik unter der Nullhypothese kann </a:t>
                </a:r>
                <a:r>
                  <a:rPr lang="de-DE" b="1" dirty="0"/>
                  <a:t>rekursiv</a:t>
                </a:r>
                <a:r>
                  <a:rPr lang="de-DE" dirty="0"/>
                  <a:t> hergeleitet werden!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aber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58E9A3-8A09-CEC5-B1AA-9ADAB6D66D75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5868144" y="2483272"/>
            <a:ext cx="1008113" cy="19955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/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5DA915-CB88-3875-7A65-57D764AF0C60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3491880" y="2962511"/>
            <a:ext cx="2699831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/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FB13C-BACC-8D08-B825-8446DE466863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 bwMode="gray">
          <a:xfrm flipV="1">
            <a:off x="1655674" y="3507854"/>
            <a:ext cx="809288" cy="19929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AC725-432C-991E-211F-0EAD440D2C5E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 bwMode="gray">
          <a:xfrm flipV="1">
            <a:off x="3266923" y="3507853"/>
            <a:ext cx="331694" cy="43050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B4D609-5C2A-177C-F425-1AE10BFE17CB}"/>
              </a:ext>
            </a:extLst>
          </p:cNvPr>
          <p:cNvCxnSpPr>
            <a:cxnSpLocks/>
            <a:stCxn id="28" idx="0"/>
            <a:endCxn id="23" idx="2"/>
          </p:cNvCxnSpPr>
          <p:nvPr/>
        </p:nvCxnSpPr>
        <p:spPr bwMode="gray">
          <a:xfrm flipV="1">
            <a:off x="4878172" y="3501636"/>
            <a:ext cx="1" cy="4481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A877A-7FAC-3083-9F34-ADD909FEFB3F}"/>
              </a:ext>
            </a:extLst>
          </p:cNvPr>
          <p:cNvCxnSpPr>
            <a:cxnSpLocks/>
            <a:stCxn id="36" idx="0"/>
            <a:endCxn id="24" idx="2"/>
          </p:cNvCxnSpPr>
          <p:nvPr/>
        </p:nvCxnSpPr>
        <p:spPr bwMode="gray">
          <a:xfrm flipH="1" flipV="1">
            <a:off x="5669555" y="3501635"/>
            <a:ext cx="765485" cy="19831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0067CBE-1034-CF4B-8CE7-DA4BE7A7BB79}"/>
              </a:ext>
            </a:extLst>
          </p:cNvPr>
          <p:cNvSpPr/>
          <p:nvPr/>
        </p:nvSpPr>
        <p:spPr bwMode="gray">
          <a:xfrm>
            <a:off x="2302139" y="3119284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DDD9BD-D00D-A20D-84B9-190468C3ED28}"/>
              </a:ext>
            </a:extLst>
          </p:cNvPr>
          <p:cNvSpPr/>
          <p:nvPr/>
        </p:nvSpPr>
        <p:spPr bwMode="gray">
          <a:xfrm>
            <a:off x="2734187" y="3119283"/>
            <a:ext cx="1728859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EC61D4-EF29-E8F2-A797-42E9DF88CF81}"/>
              </a:ext>
            </a:extLst>
          </p:cNvPr>
          <p:cNvSpPr/>
          <p:nvPr/>
        </p:nvSpPr>
        <p:spPr bwMode="gray">
          <a:xfrm>
            <a:off x="4715350" y="3113066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7C19E8-68D1-12CA-37F9-13776195944E}"/>
              </a:ext>
            </a:extLst>
          </p:cNvPr>
          <p:cNvSpPr/>
          <p:nvPr/>
        </p:nvSpPr>
        <p:spPr bwMode="gray">
          <a:xfrm>
            <a:off x="5147398" y="3113065"/>
            <a:ext cx="1044313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/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blipFill>
                <a:blip r:embed="rId6"/>
                <a:stretch>
                  <a:fillRect l="-5000"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/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blipFill>
                <a:blip r:embed="rId7"/>
                <a:stretch>
                  <a:fillRect l="-4167" r="-833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/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blipFill>
                <a:blip r:embed="rId8"/>
                <a:stretch>
                  <a:fillRect l="-4167" r="-5833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/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blipFill>
                <a:blip r:embed="rId9"/>
                <a:stretch>
                  <a:fillRect l="-4717" r="-5660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524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</p:spPr>
            <p:txBody>
              <a:bodyPr/>
              <a:lstStyle/>
              <a:p>
                <a:r>
                  <a:rPr lang="en-DE" dirty="0"/>
                  <a:t>Beispiele der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(Approximative Verteilung der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-Statistik)</a:t>
                </a:r>
                <a:r>
                  <a:rPr lang="de-DE" dirty="0"/>
                  <a:t>. Die Teststatistik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ist approximativ normalverteilt mit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(Approximative Verteilung der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-Statistik)</a:t>
                </a:r>
              </a:p>
              <a:p>
                <a:pPr lvl="1"/>
                <a:r>
                  <a:rPr lang="de-DE" sz="1200" dirty="0"/>
                  <a:t>Der Beweis ist kompliziert, da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Zufallsvariablen der paarweisen Vergleiche abhängig sind.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  <a:blipFill>
                <a:blip r:embed="rId2"/>
                <a:stretch>
                  <a:fillRect t="-355" r="-498" b="-85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6A94AC35-2A71-E4BF-8B0C-C1FCDF5D01DA}"/>
              </a:ext>
            </a:extLst>
          </p:cNvPr>
          <p:cNvGrpSpPr/>
          <p:nvPr/>
        </p:nvGrpSpPr>
        <p:grpSpPr>
          <a:xfrm>
            <a:off x="174280" y="2088209"/>
            <a:ext cx="2021456" cy="1347637"/>
            <a:chOff x="174280" y="2309688"/>
            <a:chExt cx="2021456" cy="134763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405CF70-1FC2-3D17-1052-CAFA6E18DA7C}"/>
                </a:ext>
              </a:extLst>
            </p:cNvPr>
            <p:cNvSpPr/>
            <p:nvPr/>
          </p:nvSpPr>
          <p:spPr>
            <a:xfrm>
              <a:off x="17428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4F27B-1D6D-8519-8CF8-2A51CF79FF7C}"/>
                </a:ext>
              </a:extLst>
            </p:cNvPr>
            <p:cNvSpPr/>
            <p:nvPr/>
          </p:nvSpPr>
          <p:spPr>
            <a:xfrm>
              <a:off x="421631" y="2349480"/>
              <a:ext cx="1734315" cy="1118889"/>
            </a:xfrm>
            <a:custGeom>
              <a:avLst/>
              <a:gdLst>
                <a:gd name="connsiteX0" fmla="*/ 0 w 1734315"/>
                <a:gd name="connsiteY0" fmla="*/ 1118889 h 1118889"/>
                <a:gd name="connsiteX1" fmla="*/ 1734316 w 1734315"/>
                <a:gd name="connsiteY1" fmla="*/ 1118889 h 1118889"/>
                <a:gd name="connsiteX2" fmla="*/ 1734316 w 1734315"/>
                <a:gd name="connsiteY2" fmla="*/ 0 h 1118889"/>
                <a:gd name="connsiteX3" fmla="*/ 0 w 1734315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315" h="1118889">
                  <a:moveTo>
                    <a:pt x="0" y="1118889"/>
                  </a:moveTo>
                  <a:lnTo>
                    <a:pt x="1734316" y="1118889"/>
                  </a:lnTo>
                  <a:lnTo>
                    <a:pt x="17343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F4B403-E214-9888-7947-C374BF563F6E}"/>
                </a:ext>
              </a:extLst>
            </p:cNvPr>
            <p:cNvSpPr/>
            <p:nvPr/>
          </p:nvSpPr>
          <p:spPr>
            <a:xfrm>
              <a:off x="62347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58C14B-E126-2339-D8C4-572BCFDF27EF}"/>
                </a:ext>
              </a:extLst>
            </p:cNvPr>
            <p:cNvSpPr/>
            <p:nvPr/>
          </p:nvSpPr>
          <p:spPr>
            <a:xfrm>
              <a:off x="88959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0B6B6CB-CCE8-FDB6-BEEE-2D94B34B28C4}"/>
                </a:ext>
              </a:extLst>
            </p:cNvPr>
            <p:cNvSpPr/>
            <p:nvPr/>
          </p:nvSpPr>
          <p:spPr>
            <a:xfrm>
              <a:off x="115572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F36DAEF-91D7-F4C8-1923-04E512A6FE95}"/>
                </a:ext>
              </a:extLst>
            </p:cNvPr>
            <p:cNvSpPr/>
            <p:nvPr/>
          </p:nvSpPr>
          <p:spPr>
            <a:xfrm>
              <a:off x="142184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CA3AA22-ECBC-57FB-78E1-0B88214148ED}"/>
                </a:ext>
              </a:extLst>
            </p:cNvPr>
            <p:cNvSpPr/>
            <p:nvPr/>
          </p:nvSpPr>
          <p:spPr>
            <a:xfrm>
              <a:off x="168797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101540-6763-AF00-F006-43B473175395}"/>
                </a:ext>
              </a:extLst>
            </p:cNvPr>
            <p:cNvSpPr/>
            <p:nvPr/>
          </p:nvSpPr>
          <p:spPr>
            <a:xfrm>
              <a:off x="19541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22862AD-9C54-63FB-632F-89E1A0E2BD01}"/>
                </a:ext>
              </a:extLst>
            </p:cNvPr>
            <p:cNvSpPr/>
            <p:nvPr/>
          </p:nvSpPr>
          <p:spPr>
            <a:xfrm>
              <a:off x="421631" y="346836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41E4E-04CA-9E51-06C3-6498F8CBF4BE}"/>
                </a:ext>
              </a:extLst>
            </p:cNvPr>
            <p:cNvSpPr/>
            <p:nvPr/>
          </p:nvSpPr>
          <p:spPr>
            <a:xfrm>
              <a:off x="62347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E175A3-32D1-CE31-5B97-1BA0E0DDB4C4}"/>
                </a:ext>
              </a:extLst>
            </p:cNvPr>
            <p:cNvSpPr/>
            <p:nvPr/>
          </p:nvSpPr>
          <p:spPr>
            <a:xfrm>
              <a:off x="88959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97C55F-64ED-95D7-2F47-2CD2E4E538E8}"/>
                </a:ext>
              </a:extLst>
            </p:cNvPr>
            <p:cNvSpPr/>
            <p:nvPr/>
          </p:nvSpPr>
          <p:spPr>
            <a:xfrm>
              <a:off x="1155722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40D60F1-C34D-03A2-9D8C-56ED1A19ED44}"/>
                </a:ext>
              </a:extLst>
            </p:cNvPr>
            <p:cNvSpPr/>
            <p:nvPr/>
          </p:nvSpPr>
          <p:spPr>
            <a:xfrm>
              <a:off x="142184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8E0AAC5-DA09-AB3C-A56B-4C870D6002DA}"/>
                </a:ext>
              </a:extLst>
            </p:cNvPr>
            <p:cNvSpPr/>
            <p:nvPr/>
          </p:nvSpPr>
          <p:spPr>
            <a:xfrm>
              <a:off x="168797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4AA9F21-EAC5-3A82-2CA5-84917E12698F}"/>
                </a:ext>
              </a:extLst>
            </p:cNvPr>
            <p:cNvSpPr/>
            <p:nvPr/>
          </p:nvSpPr>
          <p:spPr>
            <a:xfrm>
              <a:off x="19541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E437850-98A3-F830-C8C6-BAC264ACED4C}"/>
                </a:ext>
              </a:extLst>
            </p:cNvPr>
            <p:cNvSpPr/>
            <p:nvPr/>
          </p:nvSpPr>
          <p:spPr>
            <a:xfrm>
              <a:off x="605865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4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6790B5D-970A-1FF8-196A-6AFDA0ADE8EE}"/>
                </a:ext>
              </a:extLst>
            </p:cNvPr>
            <p:cNvSpPr/>
            <p:nvPr/>
          </p:nvSpPr>
          <p:spPr>
            <a:xfrm>
              <a:off x="874431" y="3497276"/>
              <a:ext cx="30332" cy="50940"/>
            </a:xfrm>
            <a:custGeom>
              <a:avLst/>
              <a:gdLst>
                <a:gd name="connsiteX0" fmla="*/ 990 w 30332"/>
                <a:gd name="connsiteY0" fmla="*/ 45137 h 50940"/>
                <a:gd name="connsiteX1" fmla="*/ 12249 w 30332"/>
                <a:gd name="connsiteY1" fmla="*/ 45137 h 50940"/>
                <a:gd name="connsiteX2" fmla="*/ 12249 w 30332"/>
                <a:gd name="connsiteY2" fmla="*/ 6275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37 h 50940"/>
                <a:gd name="connsiteX8" fmla="*/ 30333 w 30332"/>
                <a:gd name="connsiteY8" fmla="*/ 45137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37"/>
                  </a:moveTo>
                  <a:lnTo>
                    <a:pt x="12249" y="45137"/>
                  </a:lnTo>
                  <a:lnTo>
                    <a:pt x="12249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37"/>
                  </a:lnTo>
                  <a:lnTo>
                    <a:pt x="30333" y="45137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C7E787-708B-7504-A9B8-215FB046268E}"/>
                </a:ext>
              </a:extLst>
            </p:cNvPr>
            <p:cNvSpPr/>
            <p:nvPr/>
          </p:nvSpPr>
          <p:spPr>
            <a:xfrm>
              <a:off x="1139550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20 w 32343"/>
                <a:gd name="connsiteY7" fmla="*/ 20063 h 51858"/>
                <a:gd name="connsiteX8" fmla="*/ 25150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45 w 32343"/>
                <a:gd name="connsiteY12" fmla="*/ 10335 h 51858"/>
                <a:gd name="connsiteX13" fmla="*/ 345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20" y="20063"/>
                  </a:cubicBezTo>
                  <a:cubicBezTo>
                    <a:pt x="24704" y="18336"/>
                    <a:pt x="25150" y="16635"/>
                    <a:pt x="25150" y="14976"/>
                  </a:cubicBezTo>
                  <a:cubicBezTo>
                    <a:pt x="25150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45" y="10335"/>
                  </a:cubicBezTo>
                  <a:lnTo>
                    <a:pt x="345" y="3378"/>
                  </a:lnTo>
                  <a:cubicBezTo>
                    <a:pt x="3116" y="2257"/>
                    <a:pt x="5711" y="1415"/>
                    <a:pt x="8120" y="851"/>
                  </a:cubicBezTo>
                  <a:cubicBezTo>
                    <a:pt x="10537" y="286"/>
                    <a:pt x="12744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51" y="27787"/>
                    <a:pt x="24241" y="29699"/>
                    <a:pt x="21192" y="32857"/>
                  </a:cubicBezTo>
                  <a:cubicBezTo>
                    <a:pt x="18142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8061C8D-B5E2-FAA4-F0E3-3936DB0E178D}"/>
                </a:ext>
              </a:extLst>
            </p:cNvPr>
            <p:cNvSpPr/>
            <p:nvPr/>
          </p:nvSpPr>
          <p:spPr>
            <a:xfrm>
              <a:off x="1405077" y="3496358"/>
              <a:ext cx="33539" cy="52844"/>
            </a:xfrm>
            <a:custGeom>
              <a:avLst/>
              <a:gdLst>
                <a:gd name="connsiteX0" fmla="*/ 23036 w 33539"/>
                <a:gd name="connsiteY0" fmla="*/ 24392 h 52844"/>
                <a:gd name="connsiteX1" fmla="*/ 30743 w 33539"/>
                <a:gd name="connsiteY1" fmla="*/ 28797 h 52844"/>
                <a:gd name="connsiteX2" fmla="*/ 33539 w 33539"/>
                <a:gd name="connsiteY2" fmla="*/ 37052 h 52844"/>
                <a:gd name="connsiteX3" fmla="*/ 28359 w 33539"/>
                <a:gd name="connsiteY3" fmla="*/ 48717 h 52844"/>
                <a:gd name="connsiteX4" fmla="*/ 13619 w 33539"/>
                <a:gd name="connsiteY4" fmla="*/ 52844 h 52844"/>
                <a:gd name="connsiteX5" fmla="*/ 6999 w 33539"/>
                <a:gd name="connsiteY5" fmla="*/ 52196 h 52844"/>
                <a:gd name="connsiteX6" fmla="*/ 0 w 33539"/>
                <a:gd name="connsiteY6" fmla="*/ 50326 h 52844"/>
                <a:gd name="connsiteX7" fmla="*/ 0 w 33539"/>
                <a:gd name="connsiteY7" fmla="*/ 43672 h 52844"/>
                <a:gd name="connsiteX8" fmla="*/ 6283 w 33539"/>
                <a:gd name="connsiteY8" fmla="*/ 46199 h 52844"/>
                <a:gd name="connsiteX9" fmla="*/ 13409 w 33539"/>
                <a:gd name="connsiteY9" fmla="*/ 47049 h 52844"/>
                <a:gd name="connsiteX10" fmla="*/ 23272 w 33539"/>
                <a:gd name="connsiteY10" fmla="*/ 44489 h 52844"/>
                <a:gd name="connsiteX11" fmla="*/ 26683 w 33539"/>
                <a:gd name="connsiteY11" fmla="*/ 37052 h 52844"/>
                <a:gd name="connsiteX12" fmla="*/ 23508 w 33539"/>
                <a:gd name="connsiteY12" fmla="*/ 30019 h 52844"/>
                <a:gd name="connsiteX13" fmla="*/ 14740 w 33539"/>
                <a:gd name="connsiteY13" fmla="*/ 27467 h 52844"/>
                <a:gd name="connsiteX14" fmla="*/ 8810 w 33539"/>
                <a:gd name="connsiteY14" fmla="*/ 27467 h 52844"/>
                <a:gd name="connsiteX15" fmla="*/ 8810 w 33539"/>
                <a:gd name="connsiteY15" fmla="*/ 21798 h 52844"/>
                <a:gd name="connsiteX16" fmla="*/ 15018 w 33539"/>
                <a:gd name="connsiteY16" fmla="*/ 21798 h 52844"/>
                <a:gd name="connsiteX17" fmla="*/ 22792 w 33539"/>
                <a:gd name="connsiteY17" fmla="*/ 19785 h 52844"/>
                <a:gd name="connsiteX18" fmla="*/ 25487 w 33539"/>
                <a:gd name="connsiteY18" fmla="*/ 13914 h 52844"/>
                <a:gd name="connsiteX19" fmla="*/ 22691 w 33539"/>
                <a:gd name="connsiteY19" fmla="*/ 7909 h 52844"/>
                <a:gd name="connsiteX20" fmla="*/ 14740 w 33539"/>
                <a:gd name="connsiteY20" fmla="*/ 5795 h 52844"/>
                <a:gd name="connsiteX21" fmla="*/ 8667 w 33539"/>
                <a:gd name="connsiteY21" fmla="*/ 6410 h 52844"/>
                <a:gd name="connsiteX22" fmla="*/ 1541 w 33539"/>
                <a:gd name="connsiteY22" fmla="*/ 8322 h 52844"/>
                <a:gd name="connsiteX23" fmla="*/ 1541 w 33539"/>
                <a:gd name="connsiteY23" fmla="*/ 2181 h 52844"/>
                <a:gd name="connsiteX24" fmla="*/ 8877 w 33539"/>
                <a:gd name="connsiteY24" fmla="*/ 539 h 52844"/>
                <a:gd name="connsiteX25" fmla="*/ 15355 w 33539"/>
                <a:gd name="connsiteY25" fmla="*/ 0 h 52844"/>
                <a:gd name="connsiteX26" fmla="*/ 27778 w 33539"/>
                <a:gd name="connsiteY26" fmla="*/ 3580 h 52844"/>
                <a:gd name="connsiteX27" fmla="*/ 32352 w 33539"/>
                <a:gd name="connsiteY27" fmla="*/ 13198 h 52844"/>
                <a:gd name="connsiteX28" fmla="*/ 29926 w 33539"/>
                <a:gd name="connsiteY28" fmla="*/ 20366 h 52844"/>
                <a:gd name="connsiteX29" fmla="*/ 23036 w 33539"/>
                <a:gd name="connsiteY29" fmla="*/ 24392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44">
                  <a:moveTo>
                    <a:pt x="23036" y="24392"/>
                  </a:moveTo>
                  <a:cubicBezTo>
                    <a:pt x="26329" y="25100"/>
                    <a:pt x="28898" y="26565"/>
                    <a:pt x="30743" y="28797"/>
                  </a:cubicBezTo>
                  <a:cubicBezTo>
                    <a:pt x="32604" y="31029"/>
                    <a:pt x="33539" y="33775"/>
                    <a:pt x="33539" y="37052"/>
                  </a:cubicBezTo>
                  <a:cubicBezTo>
                    <a:pt x="33539" y="42080"/>
                    <a:pt x="31813" y="45963"/>
                    <a:pt x="28359" y="48717"/>
                  </a:cubicBezTo>
                  <a:cubicBezTo>
                    <a:pt x="24898" y="51471"/>
                    <a:pt x="19987" y="52844"/>
                    <a:pt x="13619" y="52844"/>
                  </a:cubicBezTo>
                  <a:cubicBezTo>
                    <a:pt x="11480" y="52844"/>
                    <a:pt x="9273" y="52625"/>
                    <a:pt x="6999" y="52196"/>
                  </a:cubicBezTo>
                  <a:cubicBezTo>
                    <a:pt x="4750" y="51791"/>
                    <a:pt x="2417" y="51168"/>
                    <a:pt x="0" y="50326"/>
                  </a:cubicBezTo>
                  <a:lnTo>
                    <a:pt x="0" y="43672"/>
                  </a:lnTo>
                  <a:cubicBezTo>
                    <a:pt x="1912" y="44784"/>
                    <a:pt x="4009" y="45626"/>
                    <a:pt x="6283" y="46199"/>
                  </a:cubicBezTo>
                  <a:cubicBezTo>
                    <a:pt x="8557" y="46763"/>
                    <a:pt x="10933" y="47049"/>
                    <a:pt x="13409" y="47049"/>
                  </a:cubicBezTo>
                  <a:cubicBezTo>
                    <a:pt x="17730" y="47049"/>
                    <a:pt x="21023" y="46199"/>
                    <a:pt x="23272" y="44489"/>
                  </a:cubicBezTo>
                  <a:cubicBezTo>
                    <a:pt x="25546" y="42779"/>
                    <a:pt x="26683" y="40303"/>
                    <a:pt x="26683" y="37052"/>
                  </a:cubicBezTo>
                  <a:cubicBezTo>
                    <a:pt x="26683" y="34045"/>
                    <a:pt x="25622" y="31703"/>
                    <a:pt x="23508" y="30019"/>
                  </a:cubicBezTo>
                  <a:cubicBezTo>
                    <a:pt x="21419" y="28317"/>
                    <a:pt x="18496" y="27467"/>
                    <a:pt x="14740" y="27467"/>
                  </a:cubicBezTo>
                  <a:lnTo>
                    <a:pt x="8810" y="27467"/>
                  </a:lnTo>
                  <a:lnTo>
                    <a:pt x="8810" y="21798"/>
                  </a:lnTo>
                  <a:lnTo>
                    <a:pt x="15018" y="21798"/>
                  </a:lnTo>
                  <a:cubicBezTo>
                    <a:pt x="18404" y="21798"/>
                    <a:pt x="20998" y="21124"/>
                    <a:pt x="22792" y="19785"/>
                  </a:cubicBezTo>
                  <a:cubicBezTo>
                    <a:pt x="24586" y="18421"/>
                    <a:pt x="25487" y="16466"/>
                    <a:pt x="25487" y="13914"/>
                  </a:cubicBezTo>
                  <a:cubicBezTo>
                    <a:pt x="25487" y="11303"/>
                    <a:pt x="24552" y="9299"/>
                    <a:pt x="22691" y="7909"/>
                  </a:cubicBezTo>
                  <a:cubicBezTo>
                    <a:pt x="20846" y="6502"/>
                    <a:pt x="18202" y="5795"/>
                    <a:pt x="14740" y="5795"/>
                  </a:cubicBezTo>
                  <a:cubicBezTo>
                    <a:pt x="12853" y="5795"/>
                    <a:pt x="10832" y="5997"/>
                    <a:pt x="8667" y="6410"/>
                  </a:cubicBezTo>
                  <a:cubicBezTo>
                    <a:pt x="6511" y="6822"/>
                    <a:pt x="4135" y="7454"/>
                    <a:pt x="1541" y="8322"/>
                  </a:cubicBezTo>
                  <a:lnTo>
                    <a:pt x="1541" y="2181"/>
                  </a:lnTo>
                  <a:cubicBezTo>
                    <a:pt x="4161" y="1449"/>
                    <a:pt x="6603" y="901"/>
                    <a:pt x="8877" y="539"/>
                  </a:cubicBezTo>
                  <a:cubicBezTo>
                    <a:pt x="11177" y="177"/>
                    <a:pt x="13333" y="0"/>
                    <a:pt x="15355" y="0"/>
                  </a:cubicBezTo>
                  <a:cubicBezTo>
                    <a:pt x="20585" y="0"/>
                    <a:pt x="24729" y="1196"/>
                    <a:pt x="27778" y="3580"/>
                  </a:cubicBezTo>
                  <a:cubicBezTo>
                    <a:pt x="30827" y="5946"/>
                    <a:pt x="32352" y="9147"/>
                    <a:pt x="32352" y="13198"/>
                  </a:cubicBezTo>
                  <a:cubicBezTo>
                    <a:pt x="32352" y="16020"/>
                    <a:pt x="31543" y="18412"/>
                    <a:pt x="29926" y="20366"/>
                  </a:cubicBezTo>
                  <a:cubicBezTo>
                    <a:pt x="28309" y="22295"/>
                    <a:pt x="26009" y="23643"/>
                    <a:pt x="23036" y="2439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335C6F5-7B60-63ED-20B0-EF6A86C0DA69}"/>
                </a:ext>
              </a:extLst>
            </p:cNvPr>
            <p:cNvSpPr/>
            <p:nvPr/>
          </p:nvSpPr>
          <p:spPr>
            <a:xfrm>
              <a:off x="1669416" y="3497276"/>
              <a:ext cx="37118" cy="50940"/>
            </a:xfrm>
            <a:custGeom>
              <a:avLst/>
              <a:gdLst>
                <a:gd name="connsiteX0" fmla="*/ 22994 w 37118"/>
                <a:gd name="connsiteY0" fmla="*/ 6005 h 50940"/>
                <a:gd name="connsiteX1" fmla="*/ 5593 w 37118"/>
                <a:gd name="connsiteY1" fmla="*/ 33202 h 50940"/>
                <a:gd name="connsiteX2" fmla="*/ 22994 w 37118"/>
                <a:gd name="connsiteY2" fmla="*/ 33202 h 50940"/>
                <a:gd name="connsiteX3" fmla="*/ 22994 w 37118"/>
                <a:gd name="connsiteY3" fmla="*/ 6005 h 50940"/>
                <a:gd name="connsiteX4" fmla="*/ 21192 w 37118"/>
                <a:gd name="connsiteY4" fmla="*/ 0 h 50940"/>
                <a:gd name="connsiteX5" fmla="*/ 29850 w 37118"/>
                <a:gd name="connsiteY5" fmla="*/ 0 h 50940"/>
                <a:gd name="connsiteX6" fmla="*/ 29850 w 37118"/>
                <a:gd name="connsiteY6" fmla="*/ 33202 h 50940"/>
                <a:gd name="connsiteX7" fmla="*/ 37119 w 37118"/>
                <a:gd name="connsiteY7" fmla="*/ 33202 h 50940"/>
                <a:gd name="connsiteX8" fmla="*/ 37119 w 37118"/>
                <a:gd name="connsiteY8" fmla="*/ 38930 h 50940"/>
                <a:gd name="connsiteX9" fmla="*/ 29850 w 37118"/>
                <a:gd name="connsiteY9" fmla="*/ 38930 h 50940"/>
                <a:gd name="connsiteX10" fmla="*/ 29850 w 37118"/>
                <a:gd name="connsiteY10" fmla="*/ 50941 h 50940"/>
                <a:gd name="connsiteX11" fmla="*/ 22994 w 37118"/>
                <a:gd name="connsiteY11" fmla="*/ 50941 h 50940"/>
                <a:gd name="connsiteX12" fmla="*/ 22994 w 37118"/>
                <a:gd name="connsiteY12" fmla="*/ 38930 h 50940"/>
                <a:gd name="connsiteX13" fmla="*/ 0 w 37118"/>
                <a:gd name="connsiteY13" fmla="*/ 38930 h 50940"/>
                <a:gd name="connsiteX14" fmla="*/ 0 w 37118"/>
                <a:gd name="connsiteY14" fmla="*/ 32276 h 50940"/>
                <a:gd name="connsiteX15" fmla="*/ 21192 w 37118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18" h="50940">
                  <a:moveTo>
                    <a:pt x="22994" y="6005"/>
                  </a:moveTo>
                  <a:lnTo>
                    <a:pt x="5593" y="33202"/>
                  </a:lnTo>
                  <a:lnTo>
                    <a:pt x="22994" y="33202"/>
                  </a:lnTo>
                  <a:lnTo>
                    <a:pt x="22994" y="6005"/>
                  </a:lnTo>
                  <a:moveTo>
                    <a:pt x="21192" y="0"/>
                  </a:moveTo>
                  <a:lnTo>
                    <a:pt x="29850" y="0"/>
                  </a:lnTo>
                  <a:lnTo>
                    <a:pt x="29850" y="33202"/>
                  </a:lnTo>
                  <a:lnTo>
                    <a:pt x="37119" y="33202"/>
                  </a:lnTo>
                  <a:lnTo>
                    <a:pt x="37119" y="38930"/>
                  </a:lnTo>
                  <a:lnTo>
                    <a:pt x="29850" y="38930"/>
                  </a:lnTo>
                  <a:lnTo>
                    <a:pt x="29850" y="50941"/>
                  </a:lnTo>
                  <a:lnTo>
                    <a:pt x="22994" y="50941"/>
                  </a:lnTo>
                  <a:lnTo>
                    <a:pt x="22994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50553B-42A6-D608-1DD8-2B696822FD19}"/>
                </a:ext>
              </a:extLst>
            </p:cNvPr>
            <p:cNvSpPr/>
            <p:nvPr/>
          </p:nvSpPr>
          <p:spPr>
            <a:xfrm>
              <a:off x="193762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10 w 32958"/>
                <a:gd name="connsiteY1" fmla="*/ 0 h 51926"/>
                <a:gd name="connsiteX2" fmla="*/ 29210 w 32958"/>
                <a:gd name="connsiteY2" fmla="*/ 5803 h 51926"/>
                <a:gd name="connsiteX3" fmla="*/ 8465 w 32958"/>
                <a:gd name="connsiteY3" fmla="*/ 5803 h 51926"/>
                <a:gd name="connsiteX4" fmla="*/ 8465 w 32958"/>
                <a:gd name="connsiteY4" fmla="*/ 18286 h 51926"/>
                <a:gd name="connsiteX5" fmla="*/ 11463 w 32958"/>
                <a:gd name="connsiteY5" fmla="*/ 17536 h 51926"/>
                <a:gd name="connsiteX6" fmla="*/ 14470 w 32958"/>
                <a:gd name="connsiteY6" fmla="*/ 17267 h 51926"/>
                <a:gd name="connsiteX7" fmla="*/ 27980 w 32958"/>
                <a:gd name="connsiteY7" fmla="*/ 21941 h 51926"/>
                <a:gd name="connsiteX8" fmla="*/ 32958 w 32958"/>
                <a:gd name="connsiteY8" fmla="*/ 34601 h 51926"/>
                <a:gd name="connsiteX9" fmla="*/ 27846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51 w 32958"/>
                <a:gd name="connsiteY14" fmla="*/ 45314 h 51926"/>
                <a:gd name="connsiteX15" fmla="*/ 13274 w 32958"/>
                <a:gd name="connsiteY15" fmla="*/ 46131 h 51926"/>
                <a:gd name="connsiteX16" fmla="*/ 22623 w 32958"/>
                <a:gd name="connsiteY16" fmla="*/ 43023 h 51926"/>
                <a:gd name="connsiteX17" fmla="*/ 26068 w 32958"/>
                <a:gd name="connsiteY17" fmla="*/ 34601 h 51926"/>
                <a:gd name="connsiteX18" fmla="*/ 22623 w 32958"/>
                <a:gd name="connsiteY18" fmla="*/ 26169 h 51926"/>
                <a:gd name="connsiteX19" fmla="*/ 13274 w 32958"/>
                <a:gd name="connsiteY19" fmla="*/ 23061 h 51926"/>
                <a:gd name="connsiteX20" fmla="*/ 7749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61" y="17696"/>
                    <a:pt x="11463" y="17536"/>
                  </a:cubicBezTo>
                  <a:cubicBezTo>
                    <a:pt x="12466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3" y="23264"/>
                    <a:pt x="7749" y="23676"/>
                  </a:cubicBezTo>
                  <a:cubicBezTo>
                    <a:pt x="5930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809ADDC-A3BA-945E-C16B-B368014BF197}"/>
                </a:ext>
              </a:extLst>
            </p:cNvPr>
            <p:cNvSpPr/>
            <p:nvPr/>
          </p:nvSpPr>
          <p:spPr>
            <a:xfrm>
              <a:off x="1251016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500 w 80218"/>
                <a:gd name="connsiteY59" fmla="*/ 2881 h 56979"/>
                <a:gd name="connsiteX60" fmla="*/ 43756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22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03" y="2527"/>
                    <a:pt x="48886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56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686091-6D14-3DAA-A984-0162B797B65B}"/>
                </a:ext>
              </a:extLst>
            </p:cNvPr>
            <p:cNvSpPr/>
            <p:nvPr/>
          </p:nvSpPr>
          <p:spPr>
            <a:xfrm>
              <a:off x="421631" y="3436700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9FD632C-BB64-3FA4-7454-E8320CDF8590}"/>
                </a:ext>
              </a:extLst>
            </p:cNvPr>
            <p:cNvSpPr/>
            <p:nvPr/>
          </p:nvSpPr>
          <p:spPr>
            <a:xfrm>
              <a:off x="421631" y="3220665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1F6BD56-269F-D44B-8C34-703EFC4927C8}"/>
                </a:ext>
              </a:extLst>
            </p:cNvPr>
            <p:cNvSpPr/>
            <p:nvPr/>
          </p:nvSpPr>
          <p:spPr>
            <a:xfrm>
              <a:off x="421631" y="3004631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767701-DB68-1B40-3BB8-3F6C33D773C6}"/>
                </a:ext>
              </a:extLst>
            </p:cNvPr>
            <p:cNvSpPr/>
            <p:nvPr/>
          </p:nvSpPr>
          <p:spPr>
            <a:xfrm>
              <a:off x="421631" y="2788596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B5E099-29FB-A699-99D5-51F9A6FCC91F}"/>
                </a:ext>
              </a:extLst>
            </p:cNvPr>
            <p:cNvSpPr/>
            <p:nvPr/>
          </p:nvSpPr>
          <p:spPr>
            <a:xfrm>
              <a:off x="421631" y="257255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9B061D-C426-0B96-5201-28AAD56F9A3D}"/>
                </a:ext>
              </a:extLst>
            </p:cNvPr>
            <p:cNvSpPr/>
            <p:nvPr/>
          </p:nvSpPr>
          <p:spPr>
            <a:xfrm>
              <a:off x="421631" y="2356524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8FB212-4FC2-ECED-18E1-64F9665BFF9B}"/>
                </a:ext>
              </a:extLst>
            </p:cNvPr>
            <p:cNvSpPr/>
            <p:nvPr/>
          </p:nvSpPr>
          <p:spPr>
            <a:xfrm>
              <a:off x="42163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D2226F-E60D-2A5F-FBB7-6A4D2A720259}"/>
                </a:ext>
              </a:extLst>
            </p:cNvPr>
            <p:cNvSpPr/>
            <p:nvPr/>
          </p:nvSpPr>
          <p:spPr>
            <a:xfrm>
              <a:off x="421631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2CBEE3A-70CA-02D0-5655-3833B8E0F5A8}"/>
                </a:ext>
              </a:extLst>
            </p:cNvPr>
            <p:cNvSpPr/>
            <p:nvPr/>
          </p:nvSpPr>
          <p:spPr>
            <a:xfrm>
              <a:off x="421631" y="3220665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CEF9566-8CED-B0DD-393E-88A1499FB6D2}"/>
                </a:ext>
              </a:extLst>
            </p:cNvPr>
            <p:cNvSpPr/>
            <p:nvPr/>
          </p:nvSpPr>
          <p:spPr>
            <a:xfrm>
              <a:off x="421631" y="300463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B44FE6-B541-977B-E2E8-96312F133356}"/>
                </a:ext>
              </a:extLst>
            </p:cNvPr>
            <p:cNvSpPr/>
            <p:nvPr/>
          </p:nvSpPr>
          <p:spPr>
            <a:xfrm>
              <a:off x="421631" y="2788596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2A24A79-E221-1467-8D80-4340EF8EBDC6}"/>
                </a:ext>
              </a:extLst>
            </p:cNvPr>
            <p:cNvSpPr/>
            <p:nvPr/>
          </p:nvSpPr>
          <p:spPr>
            <a:xfrm>
              <a:off x="421631" y="2572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28123E-A340-C83D-ED02-AD90DA18639E}"/>
                </a:ext>
              </a:extLst>
            </p:cNvPr>
            <p:cNvSpPr/>
            <p:nvPr/>
          </p:nvSpPr>
          <p:spPr>
            <a:xfrm>
              <a:off x="421631" y="2356524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F6CAB7A-4710-CBA1-EACC-5F6485B784EC}"/>
                </a:ext>
              </a:extLst>
            </p:cNvPr>
            <p:cNvSpPr/>
            <p:nvPr/>
          </p:nvSpPr>
          <p:spPr>
            <a:xfrm>
              <a:off x="289428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80F45E5-304A-EF7A-7F90-9B44152BBDBD}"/>
                </a:ext>
              </a:extLst>
            </p:cNvPr>
            <p:cNvSpPr/>
            <p:nvPr/>
          </p:nvSpPr>
          <p:spPr>
            <a:xfrm>
              <a:off x="336752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CBC923B-A1CB-5492-3FDC-3135B460980F}"/>
                </a:ext>
              </a:extLst>
            </p:cNvPr>
            <p:cNvSpPr/>
            <p:nvPr/>
          </p:nvSpPr>
          <p:spPr>
            <a:xfrm>
              <a:off x="356098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C47006-3E8D-15E4-CB4F-2BBFFD834A3F}"/>
                </a:ext>
              </a:extLst>
            </p:cNvPr>
            <p:cNvSpPr/>
            <p:nvPr/>
          </p:nvSpPr>
          <p:spPr>
            <a:xfrm>
              <a:off x="291236" y="3194276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AE88639-9C82-BE2A-EB8A-30D61B6CDFD5}"/>
                </a:ext>
              </a:extLst>
            </p:cNvPr>
            <p:cNvSpPr/>
            <p:nvPr/>
          </p:nvSpPr>
          <p:spPr>
            <a:xfrm>
              <a:off x="338560" y="3237468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102B4B4-CB60-8EAB-9256-C7063AC52708}"/>
                </a:ext>
              </a:extLst>
            </p:cNvPr>
            <p:cNvSpPr/>
            <p:nvPr/>
          </p:nvSpPr>
          <p:spPr>
            <a:xfrm>
              <a:off x="360976" y="3195194"/>
              <a:ext cx="30332" cy="50940"/>
            </a:xfrm>
            <a:custGeom>
              <a:avLst/>
              <a:gdLst>
                <a:gd name="connsiteX0" fmla="*/ 990 w 30332"/>
                <a:gd name="connsiteY0" fmla="*/ 45146 h 50940"/>
                <a:gd name="connsiteX1" fmla="*/ 12249 w 30332"/>
                <a:gd name="connsiteY1" fmla="*/ 45146 h 50940"/>
                <a:gd name="connsiteX2" fmla="*/ 12249 w 30332"/>
                <a:gd name="connsiteY2" fmla="*/ 6283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46 h 50940"/>
                <a:gd name="connsiteX8" fmla="*/ 30333 w 30332"/>
                <a:gd name="connsiteY8" fmla="*/ 45146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46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46"/>
                  </a:moveTo>
                  <a:lnTo>
                    <a:pt x="12249" y="45146"/>
                  </a:lnTo>
                  <a:lnTo>
                    <a:pt x="12249" y="6283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46"/>
                  </a:lnTo>
                  <a:lnTo>
                    <a:pt x="30333" y="45146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46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183BD2-FCCA-8B66-6B09-F634F90EE0FB}"/>
                </a:ext>
              </a:extLst>
            </p:cNvPr>
            <p:cNvSpPr/>
            <p:nvPr/>
          </p:nvSpPr>
          <p:spPr>
            <a:xfrm>
              <a:off x="291782" y="2978239"/>
              <a:ext cx="35211" cy="52851"/>
            </a:xfrm>
            <a:custGeom>
              <a:avLst/>
              <a:gdLst>
                <a:gd name="connsiteX0" fmla="*/ 17606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59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C342A82-708C-FCDE-3723-A8516582B9F6}"/>
                </a:ext>
              </a:extLst>
            </p:cNvPr>
            <p:cNvSpPr/>
            <p:nvPr/>
          </p:nvSpPr>
          <p:spPr>
            <a:xfrm>
              <a:off x="339106" y="3021434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77E5E10-F67C-A3F0-25A3-814E61D3327A}"/>
                </a:ext>
              </a:extLst>
            </p:cNvPr>
            <p:cNvSpPr/>
            <p:nvPr/>
          </p:nvSpPr>
          <p:spPr>
            <a:xfrm>
              <a:off x="358963" y="2978239"/>
              <a:ext cx="32345" cy="51862"/>
            </a:xfrm>
            <a:custGeom>
              <a:avLst/>
              <a:gdLst>
                <a:gd name="connsiteX0" fmla="*/ 8291 w 32345"/>
                <a:gd name="connsiteY0" fmla="*/ 46061 h 51862"/>
                <a:gd name="connsiteX1" fmla="*/ 32346 w 32345"/>
                <a:gd name="connsiteY1" fmla="*/ 46061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1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2 h 51862"/>
                <a:gd name="connsiteX8" fmla="*/ 25146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6 h 51862"/>
                <a:gd name="connsiteX12" fmla="*/ 341 w 32345"/>
                <a:gd name="connsiteY12" fmla="*/ 10338 h 51862"/>
                <a:gd name="connsiteX13" fmla="*/ 341 w 32345"/>
                <a:gd name="connsiteY13" fmla="*/ 3378 h 51862"/>
                <a:gd name="connsiteX14" fmla="*/ 8120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8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3 w 32345"/>
                <a:gd name="connsiteY19" fmla="*/ 27125 h 51862"/>
                <a:gd name="connsiteX20" fmla="*/ 21188 w 32345"/>
                <a:gd name="connsiteY20" fmla="*/ 32857 h 51862"/>
                <a:gd name="connsiteX21" fmla="*/ 8291 w 32345"/>
                <a:gd name="connsiteY21" fmla="*/ 46061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1"/>
                  </a:moveTo>
                  <a:lnTo>
                    <a:pt x="32346" y="46061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1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2"/>
                  </a:cubicBezTo>
                  <a:cubicBezTo>
                    <a:pt x="24703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1" y="8360"/>
                  </a:cubicBezTo>
                  <a:cubicBezTo>
                    <a:pt x="20392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6"/>
                  </a:cubicBezTo>
                  <a:cubicBezTo>
                    <a:pt x="5630" y="7676"/>
                    <a:pt x="3071" y="8814"/>
                    <a:pt x="341" y="10338"/>
                  </a:cubicBezTo>
                  <a:lnTo>
                    <a:pt x="341" y="3378"/>
                  </a:lnTo>
                  <a:cubicBezTo>
                    <a:pt x="3116" y="2263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40" y="0"/>
                  </a:cubicBezTo>
                  <a:cubicBezTo>
                    <a:pt x="20017" y="0"/>
                    <a:pt x="24225" y="1319"/>
                    <a:pt x="27365" y="3958"/>
                  </a:cubicBezTo>
                  <a:cubicBezTo>
                    <a:pt x="30504" y="6597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3" y="27125"/>
                  </a:cubicBezTo>
                  <a:cubicBezTo>
                    <a:pt x="26045" y="27785"/>
                    <a:pt x="24236" y="29695"/>
                    <a:pt x="21188" y="32857"/>
                  </a:cubicBezTo>
                  <a:cubicBezTo>
                    <a:pt x="18140" y="35996"/>
                    <a:pt x="13841" y="40397"/>
                    <a:pt x="8291" y="4606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1DCF5AA-2369-4F81-3FBB-F84D9C8B0A69}"/>
                </a:ext>
              </a:extLst>
            </p:cNvPr>
            <p:cNvSpPr/>
            <p:nvPr/>
          </p:nvSpPr>
          <p:spPr>
            <a:xfrm>
              <a:off x="290383" y="2762204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6 h 52850"/>
                <a:gd name="connsiteX13" fmla="*/ 17606 w 35211"/>
                <a:gd name="connsiteY13" fmla="*/ 52851 h 52850"/>
                <a:gd name="connsiteX14" fmla="*/ 4504 w 35211"/>
                <a:gd name="connsiteY14" fmla="*/ 46096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6" y="52851"/>
                    <a:pt x="17606" y="52851"/>
                  </a:cubicBezTo>
                  <a:cubicBezTo>
                    <a:pt x="11896" y="52851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3F7F05F-7793-E56E-35D3-6DC0465E404C}"/>
                </a:ext>
              </a:extLst>
            </p:cNvPr>
            <p:cNvSpPr/>
            <p:nvPr/>
          </p:nvSpPr>
          <p:spPr>
            <a:xfrm>
              <a:off x="337707" y="2805399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810D12-0CFF-46A9-549B-36B32FDC7CCA}"/>
                </a:ext>
              </a:extLst>
            </p:cNvPr>
            <p:cNvSpPr/>
            <p:nvPr/>
          </p:nvSpPr>
          <p:spPr>
            <a:xfrm>
              <a:off x="357769" y="2762204"/>
              <a:ext cx="33540" cy="52850"/>
            </a:xfrm>
            <a:custGeom>
              <a:avLst/>
              <a:gdLst>
                <a:gd name="connsiteX0" fmla="*/ 23031 w 33540"/>
                <a:gd name="connsiteY0" fmla="*/ 24396 h 52850"/>
                <a:gd name="connsiteX1" fmla="*/ 30742 w 33540"/>
                <a:gd name="connsiteY1" fmla="*/ 28796 h 52850"/>
                <a:gd name="connsiteX2" fmla="*/ 33540 w 33540"/>
                <a:gd name="connsiteY2" fmla="*/ 37054 h 52850"/>
                <a:gd name="connsiteX3" fmla="*/ 28353 w 33540"/>
                <a:gd name="connsiteY3" fmla="*/ 48723 h 52850"/>
                <a:gd name="connsiteX4" fmla="*/ 13615 w 33540"/>
                <a:gd name="connsiteY4" fmla="*/ 52851 h 52850"/>
                <a:gd name="connsiteX5" fmla="*/ 6995 w 33540"/>
                <a:gd name="connsiteY5" fmla="*/ 52203 h 52850"/>
                <a:gd name="connsiteX6" fmla="*/ 0 w 33540"/>
                <a:gd name="connsiteY6" fmla="*/ 50327 h 52850"/>
                <a:gd name="connsiteX7" fmla="*/ 0 w 33540"/>
                <a:gd name="connsiteY7" fmla="*/ 43673 h 52850"/>
                <a:gd name="connsiteX8" fmla="*/ 6278 w 33540"/>
                <a:gd name="connsiteY8" fmla="*/ 46198 h 52850"/>
                <a:gd name="connsiteX9" fmla="*/ 13410 w 33540"/>
                <a:gd name="connsiteY9" fmla="*/ 47051 h 52850"/>
                <a:gd name="connsiteX10" fmla="*/ 23270 w 33540"/>
                <a:gd name="connsiteY10" fmla="*/ 44492 h 52850"/>
                <a:gd name="connsiteX11" fmla="*/ 26682 w 33540"/>
                <a:gd name="connsiteY11" fmla="*/ 37054 h 52850"/>
                <a:gd name="connsiteX12" fmla="*/ 23509 w 33540"/>
                <a:gd name="connsiteY12" fmla="*/ 30025 h 52850"/>
                <a:gd name="connsiteX13" fmla="*/ 14740 w 33540"/>
                <a:gd name="connsiteY13" fmla="*/ 27467 h 52850"/>
                <a:gd name="connsiteX14" fmla="*/ 8803 w 33540"/>
                <a:gd name="connsiteY14" fmla="*/ 27467 h 52850"/>
                <a:gd name="connsiteX15" fmla="*/ 8803 w 33540"/>
                <a:gd name="connsiteY15" fmla="*/ 21802 h 52850"/>
                <a:gd name="connsiteX16" fmla="*/ 15013 w 33540"/>
                <a:gd name="connsiteY16" fmla="*/ 21802 h 52850"/>
                <a:gd name="connsiteX17" fmla="*/ 22792 w 33540"/>
                <a:gd name="connsiteY17" fmla="*/ 19789 h 52850"/>
                <a:gd name="connsiteX18" fmla="*/ 25488 w 33540"/>
                <a:gd name="connsiteY18" fmla="*/ 13921 h 52850"/>
                <a:gd name="connsiteX19" fmla="*/ 22690 w 33540"/>
                <a:gd name="connsiteY19" fmla="*/ 7916 h 52850"/>
                <a:gd name="connsiteX20" fmla="*/ 14740 w 33540"/>
                <a:gd name="connsiteY20" fmla="*/ 5800 h 52850"/>
                <a:gd name="connsiteX21" fmla="*/ 8667 w 33540"/>
                <a:gd name="connsiteY21" fmla="*/ 6415 h 52850"/>
                <a:gd name="connsiteX22" fmla="*/ 1535 w 33540"/>
                <a:gd name="connsiteY22" fmla="*/ 8325 h 52850"/>
                <a:gd name="connsiteX23" fmla="*/ 1535 w 33540"/>
                <a:gd name="connsiteY23" fmla="*/ 2183 h 52850"/>
                <a:gd name="connsiteX24" fmla="*/ 8872 w 33540"/>
                <a:gd name="connsiteY24" fmla="*/ 546 h 52850"/>
                <a:gd name="connsiteX25" fmla="*/ 15355 w 33540"/>
                <a:gd name="connsiteY25" fmla="*/ 0 h 52850"/>
                <a:gd name="connsiteX26" fmla="*/ 27774 w 33540"/>
                <a:gd name="connsiteY26" fmla="*/ 3582 h 52850"/>
                <a:gd name="connsiteX27" fmla="*/ 32346 w 33540"/>
                <a:gd name="connsiteY27" fmla="*/ 13204 h 52850"/>
                <a:gd name="connsiteX28" fmla="*/ 29923 w 33540"/>
                <a:gd name="connsiteY28" fmla="*/ 20370 h 52850"/>
                <a:gd name="connsiteX29" fmla="*/ 23031 w 33540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40" h="52850">
                  <a:moveTo>
                    <a:pt x="23031" y="24396"/>
                  </a:moveTo>
                  <a:cubicBezTo>
                    <a:pt x="26329" y="25101"/>
                    <a:pt x="28900" y="26568"/>
                    <a:pt x="30742" y="28796"/>
                  </a:cubicBezTo>
                  <a:cubicBezTo>
                    <a:pt x="32608" y="31026"/>
                    <a:pt x="33540" y="33779"/>
                    <a:pt x="33540" y="37054"/>
                  </a:cubicBezTo>
                  <a:cubicBezTo>
                    <a:pt x="33540" y="42081"/>
                    <a:pt x="31811" y="45970"/>
                    <a:pt x="28353" y="48723"/>
                  </a:cubicBezTo>
                  <a:cubicBezTo>
                    <a:pt x="24896" y="51475"/>
                    <a:pt x="19983" y="52851"/>
                    <a:pt x="13615" y="52851"/>
                  </a:cubicBezTo>
                  <a:cubicBezTo>
                    <a:pt x="11476" y="52851"/>
                    <a:pt x="9270" y="52635"/>
                    <a:pt x="6995" y="52203"/>
                  </a:cubicBezTo>
                  <a:cubicBezTo>
                    <a:pt x="4743" y="51794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8" y="46198"/>
                  </a:cubicBezTo>
                  <a:cubicBezTo>
                    <a:pt x="8553" y="46766"/>
                    <a:pt x="10930" y="47051"/>
                    <a:pt x="13410" y="47051"/>
                  </a:cubicBezTo>
                  <a:cubicBezTo>
                    <a:pt x="17732" y="47051"/>
                    <a:pt x="21018" y="46198"/>
                    <a:pt x="23270" y="44492"/>
                  </a:cubicBezTo>
                  <a:cubicBezTo>
                    <a:pt x="25545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9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9" y="18425"/>
                    <a:pt x="25488" y="16469"/>
                    <a:pt x="25488" y="13921"/>
                  </a:cubicBezTo>
                  <a:cubicBezTo>
                    <a:pt x="25488" y="11305"/>
                    <a:pt x="24556" y="9303"/>
                    <a:pt x="22690" y="7916"/>
                  </a:cubicBezTo>
                  <a:cubicBezTo>
                    <a:pt x="20848" y="6505"/>
                    <a:pt x="18197" y="5800"/>
                    <a:pt x="14740" y="5800"/>
                  </a:cubicBezTo>
                  <a:cubicBezTo>
                    <a:pt x="12852" y="5800"/>
                    <a:pt x="10827" y="6005"/>
                    <a:pt x="8667" y="6415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2" y="1455"/>
                    <a:pt x="6597" y="910"/>
                    <a:pt x="8872" y="546"/>
                  </a:cubicBezTo>
                  <a:cubicBezTo>
                    <a:pt x="11169" y="182"/>
                    <a:pt x="13330" y="0"/>
                    <a:pt x="15355" y="0"/>
                  </a:cubicBezTo>
                  <a:cubicBezTo>
                    <a:pt x="20586" y="0"/>
                    <a:pt x="24726" y="1194"/>
                    <a:pt x="27774" y="3582"/>
                  </a:cubicBezTo>
                  <a:cubicBezTo>
                    <a:pt x="30822" y="5948"/>
                    <a:pt x="32346" y="9156"/>
                    <a:pt x="32346" y="13204"/>
                  </a:cubicBezTo>
                  <a:cubicBezTo>
                    <a:pt x="32346" y="16025"/>
                    <a:pt x="31538" y="18413"/>
                    <a:pt x="29923" y="20370"/>
                  </a:cubicBezTo>
                  <a:cubicBezTo>
                    <a:pt x="28309" y="22303"/>
                    <a:pt x="26011" y="23645"/>
                    <a:pt x="23031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CB9F3C-DDE6-4FBE-5E09-599E73F1F12B}"/>
                </a:ext>
              </a:extLst>
            </p:cNvPr>
            <p:cNvSpPr/>
            <p:nvPr/>
          </p:nvSpPr>
          <p:spPr>
            <a:xfrm>
              <a:off x="288711" y="2546168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7D654A5-5CE9-98D1-75F0-B94065539AA9}"/>
                </a:ext>
              </a:extLst>
            </p:cNvPr>
            <p:cNvSpPr/>
            <p:nvPr/>
          </p:nvSpPr>
          <p:spPr>
            <a:xfrm>
              <a:off x="336035" y="2589363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40CE42D-5244-3104-358E-CD88928E3640}"/>
                </a:ext>
              </a:extLst>
            </p:cNvPr>
            <p:cNvSpPr/>
            <p:nvPr/>
          </p:nvSpPr>
          <p:spPr>
            <a:xfrm>
              <a:off x="354187" y="2547089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5 w 37122"/>
                <a:gd name="connsiteY1" fmla="*/ 33199 h 50940"/>
                <a:gd name="connsiteX2" fmla="*/ 22997 w 37122"/>
                <a:gd name="connsiteY2" fmla="*/ 33199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4 w 37122"/>
                <a:gd name="connsiteY5" fmla="*/ 0 h 50940"/>
                <a:gd name="connsiteX6" fmla="*/ 29854 w 37122"/>
                <a:gd name="connsiteY6" fmla="*/ 33199 h 50940"/>
                <a:gd name="connsiteX7" fmla="*/ 37122 w 37122"/>
                <a:gd name="connsiteY7" fmla="*/ 33199 h 50940"/>
                <a:gd name="connsiteX8" fmla="*/ 37122 w 37122"/>
                <a:gd name="connsiteY8" fmla="*/ 38931 h 50940"/>
                <a:gd name="connsiteX9" fmla="*/ 29854 w 37122"/>
                <a:gd name="connsiteY9" fmla="*/ 38931 h 50940"/>
                <a:gd name="connsiteX10" fmla="*/ 29854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8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5" y="33199"/>
                  </a:lnTo>
                  <a:lnTo>
                    <a:pt x="22997" y="33199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4" y="0"/>
                  </a:lnTo>
                  <a:lnTo>
                    <a:pt x="29854" y="33199"/>
                  </a:lnTo>
                  <a:lnTo>
                    <a:pt x="37122" y="33199"/>
                  </a:lnTo>
                  <a:lnTo>
                    <a:pt x="37122" y="38931"/>
                  </a:lnTo>
                  <a:lnTo>
                    <a:pt x="29854" y="38931"/>
                  </a:lnTo>
                  <a:lnTo>
                    <a:pt x="29854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8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5A0D57B-8AA4-FE57-5912-EE92941D58F7}"/>
                </a:ext>
              </a:extLst>
            </p:cNvPr>
            <p:cNvSpPr/>
            <p:nvPr/>
          </p:nvSpPr>
          <p:spPr>
            <a:xfrm>
              <a:off x="290895" y="2330132"/>
              <a:ext cx="35211" cy="52851"/>
            </a:xfrm>
            <a:custGeom>
              <a:avLst/>
              <a:gdLst>
                <a:gd name="connsiteX0" fmla="*/ 17605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59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1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69"/>
                    <a:pt x="30673" y="46096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431B973-6873-B9B3-DC36-C5B6FFB7B2EA}"/>
                </a:ext>
              </a:extLst>
            </p:cNvPr>
            <p:cNvSpPr/>
            <p:nvPr/>
          </p:nvSpPr>
          <p:spPr>
            <a:xfrm>
              <a:off x="338219" y="2373328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A07E8F9-A78A-F968-C034-C64290BCA03D}"/>
                </a:ext>
              </a:extLst>
            </p:cNvPr>
            <p:cNvSpPr/>
            <p:nvPr/>
          </p:nvSpPr>
          <p:spPr>
            <a:xfrm>
              <a:off x="358349" y="2331054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0 h 51930"/>
                <a:gd name="connsiteX3" fmla="*/ 8461 w 32959"/>
                <a:gd name="connsiteY3" fmla="*/ 5800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9 w 32959"/>
                <a:gd name="connsiteY7" fmla="*/ 21939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4 h 51930"/>
                <a:gd name="connsiteX12" fmla="*/ 0 w 32959"/>
                <a:gd name="connsiteY12" fmla="*/ 49747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2 w 32959"/>
                <a:gd name="connsiteY16" fmla="*/ 43025 h 51930"/>
                <a:gd name="connsiteX17" fmla="*/ 26068 w 32959"/>
                <a:gd name="connsiteY17" fmla="*/ 34597 h 51930"/>
                <a:gd name="connsiteX18" fmla="*/ 22622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0"/>
                  </a:lnTo>
                  <a:lnTo>
                    <a:pt x="8461" y="5800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6" y="17356"/>
                    <a:pt x="13466" y="17265"/>
                    <a:pt x="14467" y="17265"/>
                  </a:cubicBezTo>
                  <a:cubicBezTo>
                    <a:pt x="20153" y="17265"/>
                    <a:pt x="24658" y="18823"/>
                    <a:pt x="27979" y="21939"/>
                  </a:cubicBezTo>
                  <a:cubicBezTo>
                    <a:pt x="31300" y="25055"/>
                    <a:pt x="32960" y="29275"/>
                    <a:pt x="32960" y="34597"/>
                  </a:cubicBezTo>
                  <a:cubicBezTo>
                    <a:pt x="32960" y="40079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4"/>
                  </a:cubicBezTo>
                  <a:cubicBezTo>
                    <a:pt x="4652" y="51020"/>
                    <a:pt x="2366" y="50474"/>
                    <a:pt x="0" y="49747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5"/>
                    <a:pt x="22622" y="43025"/>
                  </a:cubicBezTo>
                  <a:cubicBezTo>
                    <a:pt x="24919" y="40955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2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70"/>
                    <a:pt x="7746" y="23679"/>
                  </a:cubicBezTo>
                  <a:cubicBezTo>
                    <a:pt x="5925" y="24089"/>
                    <a:pt x="4061" y="24725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EF8BD2-617B-956A-F35D-86FD3E197B39}"/>
                </a:ext>
              </a:extLst>
            </p:cNvPr>
            <p:cNvSpPr/>
            <p:nvPr/>
          </p:nvSpPr>
          <p:spPr>
            <a:xfrm>
              <a:off x="20776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79905B6-0037-3719-3D6F-5448DBE6B828}"/>
                </a:ext>
              </a:extLst>
            </p:cNvPr>
            <p:cNvSpPr/>
            <p:nvPr/>
          </p:nvSpPr>
          <p:spPr>
            <a:xfrm>
              <a:off x="18286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0FC3054-4491-06E6-DAB2-53B07A642928}"/>
                </a:ext>
              </a:extLst>
            </p:cNvPr>
            <p:cNvSpPr/>
            <p:nvPr/>
          </p:nvSpPr>
          <p:spPr>
            <a:xfrm>
              <a:off x="18827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4F7722A-EDE9-F53F-CBDE-84A2C92B5144}"/>
                </a:ext>
              </a:extLst>
            </p:cNvPr>
            <p:cNvSpPr/>
            <p:nvPr/>
          </p:nvSpPr>
          <p:spPr>
            <a:xfrm>
              <a:off x="18286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992C29-29B2-80CB-D786-276B7205C626}"/>
              </a:ext>
            </a:extLst>
          </p:cNvPr>
          <p:cNvGrpSpPr/>
          <p:nvPr/>
        </p:nvGrpSpPr>
        <p:grpSpPr>
          <a:xfrm>
            <a:off x="517021" y="2493420"/>
            <a:ext cx="1543529" cy="723485"/>
            <a:chOff x="517021" y="2714899"/>
            <a:chExt cx="1543529" cy="723485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3C896D-5ECC-8431-77C4-F5D86A7E450D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49C283E-72E6-54B7-1DE2-B2E025C3798C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1379F61-D5A6-1CA7-E6D0-1E52F77B2E8A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212901 w 212900"/>
                <a:gd name="connsiteY3" fmla="*/ 0 h 842"/>
                <a:gd name="connsiteX4" fmla="*/ 0 w 212900"/>
                <a:gd name="connsiteY4" fmla="*/ 0 h 842"/>
                <a:gd name="connsiteX5" fmla="*/ 0 w 21290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60A32F0-4316-4EB5-B6C2-CED4C8368185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0 w 21290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471229-2D71-4112-232B-FCAEB906168C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57053F7-BADD-5162-C978-D85C131D2C00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5B22E54-F50B-7927-0848-A38313EAE845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71B56EE-EAB1-2F92-2710-996B1FEF76D2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E85852F-25C9-04F0-C48D-ED1C7B24ABA6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5E35D6F-6A69-8E9B-4ABE-77196565C8CC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89C4DF7-B7C1-2DD2-AF12-5AC40333A9D5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617BBD3-E773-4D88-8DEE-6F9AF38CD21B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0E82756-5B4D-5C41-1BFE-4A9BE0128D7E}"/>
                </a:ext>
              </a:extLst>
            </p:cNvPr>
            <p:cNvSpPr/>
            <p:nvPr/>
          </p:nvSpPr>
          <p:spPr>
            <a:xfrm>
              <a:off x="621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7B38D38-94FB-07D9-1A5C-E4EC7677A690}"/>
                </a:ext>
              </a:extLst>
            </p:cNvPr>
            <p:cNvSpPr/>
            <p:nvPr/>
          </p:nvSpPr>
          <p:spPr>
            <a:xfrm>
              <a:off x="88791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2FC2FCB-FA69-39CE-E388-EAE5C586C7F1}"/>
                </a:ext>
              </a:extLst>
            </p:cNvPr>
            <p:cNvSpPr/>
            <p:nvPr/>
          </p:nvSpPr>
          <p:spPr>
            <a:xfrm>
              <a:off x="11540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22E8CBF-680C-89A3-F288-4723452CAB41}"/>
                </a:ext>
              </a:extLst>
            </p:cNvPr>
            <p:cNvSpPr/>
            <p:nvPr/>
          </p:nvSpPr>
          <p:spPr>
            <a:xfrm>
              <a:off x="1420162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BF5AC96-C118-A425-0ED4-911C00A27D45}"/>
                </a:ext>
              </a:extLst>
            </p:cNvPr>
            <p:cNvSpPr/>
            <p:nvPr/>
          </p:nvSpPr>
          <p:spPr>
            <a:xfrm>
              <a:off x="1686295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06A61385-C005-F175-4927-67767C60F9F2}"/>
              </a:ext>
            </a:extLst>
          </p:cNvPr>
          <p:cNvSpPr/>
          <p:nvPr/>
        </p:nvSpPr>
        <p:spPr>
          <a:xfrm>
            <a:off x="623471" y="2159668"/>
            <a:ext cx="1330632" cy="1055552"/>
          </a:xfrm>
          <a:custGeom>
            <a:avLst/>
            <a:gdLst>
              <a:gd name="connsiteX0" fmla="*/ 0 w 1330632"/>
              <a:gd name="connsiteY0" fmla="*/ 1055553 h 1055552"/>
              <a:gd name="connsiteX1" fmla="*/ 266126 w 1330632"/>
              <a:gd name="connsiteY1" fmla="*/ 1054323 h 1055552"/>
              <a:gd name="connsiteX2" fmla="*/ 532250 w 1330632"/>
              <a:gd name="connsiteY2" fmla="*/ 1003004 h 1055552"/>
              <a:gd name="connsiteX3" fmla="*/ 798375 w 1330632"/>
              <a:gd name="connsiteY3" fmla="*/ 556947 h 1055552"/>
              <a:gd name="connsiteX4" fmla="*/ 1064508 w 1330632"/>
              <a:gd name="connsiteY4" fmla="*/ 0 h 1055552"/>
              <a:gd name="connsiteX5" fmla="*/ 1330633 w 1330632"/>
              <a:gd name="connsiteY5" fmla="*/ 556947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32" h="1055552">
                <a:moveTo>
                  <a:pt x="0" y="1055553"/>
                </a:moveTo>
                <a:lnTo>
                  <a:pt x="266126" y="1054323"/>
                </a:lnTo>
                <a:lnTo>
                  <a:pt x="532250" y="1003004"/>
                </a:lnTo>
                <a:lnTo>
                  <a:pt x="798375" y="556947"/>
                </a:lnTo>
                <a:lnTo>
                  <a:pt x="1064508" y="0"/>
                </a:lnTo>
                <a:lnTo>
                  <a:pt x="1330633" y="556947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CF26B8-9532-2241-12E4-020982983EF2}"/>
              </a:ext>
            </a:extLst>
          </p:cNvPr>
          <p:cNvGrpSpPr/>
          <p:nvPr/>
        </p:nvGrpSpPr>
        <p:grpSpPr>
          <a:xfrm>
            <a:off x="2432275" y="2088209"/>
            <a:ext cx="2021456" cy="1347637"/>
            <a:chOff x="2432275" y="2309688"/>
            <a:chExt cx="2021456" cy="1347637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863FCDE-76FB-7562-776F-4245CD9A3580}"/>
                </a:ext>
              </a:extLst>
            </p:cNvPr>
            <p:cNvSpPr/>
            <p:nvPr/>
          </p:nvSpPr>
          <p:spPr>
            <a:xfrm>
              <a:off x="2432275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A91C657-E07A-9E8B-322A-2D18474E0C99}"/>
                </a:ext>
              </a:extLst>
            </p:cNvPr>
            <p:cNvSpPr/>
            <p:nvPr/>
          </p:nvSpPr>
          <p:spPr>
            <a:xfrm>
              <a:off x="2723367" y="2349480"/>
              <a:ext cx="1690574" cy="1118889"/>
            </a:xfrm>
            <a:custGeom>
              <a:avLst/>
              <a:gdLst>
                <a:gd name="connsiteX0" fmla="*/ 0 w 1690574"/>
                <a:gd name="connsiteY0" fmla="*/ 1118889 h 1118889"/>
                <a:gd name="connsiteX1" fmla="*/ 1690575 w 1690574"/>
                <a:gd name="connsiteY1" fmla="*/ 1118889 h 1118889"/>
                <a:gd name="connsiteX2" fmla="*/ 1690575 w 1690574"/>
                <a:gd name="connsiteY2" fmla="*/ 0 h 1118889"/>
                <a:gd name="connsiteX3" fmla="*/ 0 w 1690574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574" h="1118889">
                  <a:moveTo>
                    <a:pt x="0" y="1118889"/>
                  </a:moveTo>
                  <a:lnTo>
                    <a:pt x="1690575" y="1118889"/>
                  </a:lnTo>
                  <a:lnTo>
                    <a:pt x="16905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2F43FC7-CED9-4B42-6FA3-D0BE4EFD6C46}"/>
                </a:ext>
              </a:extLst>
            </p:cNvPr>
            <p:cNvSpPr/>
            <p:nvPr/>
          </p:nvSpPr>
          <p:spPr>
            <a:xfrm>
              <a:off x="286337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B73371B-9DDC-B5EC-7E61-2930313B96E2}"/>
                </a:ext>
              </a:extLst>
            </p:cNvPr>
            <p:cNvSpPr/>
            <p:nvPr/>
          </p:nvSpPr>
          <p:spPr>
            <a:xfrm>
              <a:off x="309846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5EE2C29-3A00-600D-0217-6D6A87DC01BA}"/>
                </a:ext>
              </a:extLst>
            </p:cNvPr>
            <p:cNvSpPr/>
            <p:nvPr/>
          </p:nvSpPr>
          <p:spPr>
            <a:xfrm>
              <a:off x="333355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14588A3-53A6-5E5A-F3B7-C7572487F259}"/>
                </a:ext>
              </a:extLst>
            </p:cNvPr>
            <p:cNvSpPr/>
            <p:nvPr/>
          </p:nvSpPr>
          <p:spPr>
            <a:xfrm>
              <a:off x="35686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C0F36EF-EA15-3EE1-31F8-26491242DE29}"/>
                </a:ext>
              </a:extLst>
            </p:cNvPr>
            <p:cNvSpPr/>
            <p:nvPr/>
          </p:nvSpPr>
          <p:spPr>
            <a:xfrm>
              <a:off x="380374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4BF77EF-5198-2392-398D-1AA8DE5B878C}"/>
                </a:ext>
              </a:extLst>
            </p:cNvPr>
            <p:cNvSpPr/>
            <p:nvPr/>
          </p:nvSpPr>
          <p:spPr>
            <a:xfrm>
              <a:off x="403884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A64853B-16B3-282D-37FB-B3B713E00B7B}"/>
                </a:ext>
              </a:extLst>
            </p:cNvPr>
            <p:cNvSpPr/>
            <p:nvPr/>
          </p:nvSpPr>
          <p:spPr>
            <a:xfrm>
              <a:off x="427393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FF07FDA-ADCD-C502-259B-859BB02EF0FE}"/>
                </a:ext>
              </a:extLst>
            </p:cNvPr>
            <p:cNvSpPr/>
            <p:nvPr/>
          </p:nvSpPr>
          <p:spPr>
            <a:xfrm>
              <a:off x="2723367" y="346836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14BF418-1623-C0AD-29BE-5B197B57CD8A}"/>
                </a:ext>
              </a:extLst>
            </p:cNvPr>
            <p:cNvSpPr/>
            <p:nvPr/>
          </p:nvSpPr>
          <p:spPr>
            <a:xfrm>
              <a:off x="2863370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45119E6-E03D-BD6D-7F43-DDAAB59E25C9}"/>
                </a:ext>
              </a:extLst>
            </p:cNvPr>
            <p:cNvSpPr/>
            <p:nvPr/>
          </p:nvSpPr>
          <p:spPr>
            <a:xfrm>
              <a:off x="309846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C8081BF-E669-74A0-AD9D-311686713294}"/>
                </a:ext>
              </a:extLst>
            </p:cNvPr>
            <p:cNvSpPr/>
            <p:nvPr/>
          </p:nvSpPr>
          <p:spPr>
            <a:xfrm>
              <a:off x="333355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1E712BD-4251-3764-365C-F56F96F6C321}"/>
                </a:ext>
              </a:extLst>
            </p:cNvPr>
            <p:cNvSpPr/>
            <p:nvPr/>
          </p:nvSpPr>
          <p:spPr>
            <a:xfrm>
              <a:off x="35686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10312A9-678B-37DA-B280-D8B081245963}"/>
                </a:ext>
              </a:extLst>
            </p:cNvPr>
            <p:cNvSpPr/>
            <p:nvPr/>
          </p:nvSpPr>
          <p:spPr>
            <a:xfrm>
              <a:off x="380374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B6F25EA-9365-D64E-89CE-83B0B26C8F57}"/>
                </a:ext>
              </a:extLst>
            </p:cNvPr>
            <p:cNvSpPr/>
            <p:nvPr/>
          </p:nvSpPr>
          <p:spPr>
            <a:xfrm>
              <a:off x="403884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7B2B4B-5DC9-81B8-4B7C-5C84802DFB9D}"/>
                </a:ext>
              </a:extLst>
            </p:cNvPr>
            <p:cNvSpPr/>
            <p:nvPr/>
          </p:nvSpPr>
          <p:spPr>
            <a:xfrm>
              <a:off x="427393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375DC8E-EED4-52F9-FEF3-D3A1DEB0564B}"/>
                </a:ext>
              </a:extLst>
            </p:cNvPr>
            <p:cNvSpPr/>
            <p:nvPr/>
          </p:nvSpPr>
          <p:spPr>
            <a:xfrm>
              <a:off x="2845764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20921BA-F271-3EC6-3F81-9E17240F6F7C}"/>
                </a:ext>
              </a:extLst>
            </p:cNvPr>
            <p:cNvSpPr/>
            <p:nvPr/>
          </p:nvSpPr>
          <p:spPr>
            <a:xfrm>
              <a:off x="3082291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80 w 32345"/>
                <a:gd name="connsiteY5" fmla="*/ 35173 h 51858"/>
                <a:gd name="connsiteX6" fmla="*/ 19210 w 32345"/>
                <a:gd name="connsiteY6" fmla="*/ 26338 h 51858"/>
                <a:gd name="connsiteX7" fmla="*/ 23816 w 32345"/>
                <a:gd name="connsiteY7" fmla="*/ 20063 h 51858"/>
                <a:gd name="connsiteX8" fmla="*/ 25147 w 32345"/>
                <a:gd name="connsiteY8" fmla="*/ 14976 h 51858"/>
                <a:gd name="connsiteX9" fmla="*/ 22281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5 w 32345"/>
                <a:gd name="connsiteY16" fmla="*/ 3959 h 51858"/>
                <a:gd name="connsiteX17" fmla="*/ 32073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80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6" y="20063"/>
                  </a:cubicBezTo>
                  <a:cubicBezTo>
                    <a:pt x="24703" y="18336"/>
                    <a:pt x="25147" y="16635"/>
                    <a:pt x="25147" y="14976"/>
                  </a:cubicBezTo>
                  <a:cubicBezTo>
                    <a:pt x="25147" y="12272"/>
                    <a:pt x="24192" y="10065"/>
                    <a:pt x="22281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1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10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5" y="3959"/>
                  </a:cubicBezTo>
                  <a:cubicBezTo>
                    <a:pt x="30504" y="6595"/>
                    <a:pt x="32073" y="10116"/>
                    <a:pt x="32073" y="14529"/>
                  </a:cubicBezTo>
                  <a:cubicBezTo>
                    <a:pt x="32073" y="16626"/>
                    <a:pt x="31674" y="18614"/>
                    <a:pt x="30879" y="20501"/>
                  </a:cubicBezTo>
                  <a:cubicBezTo>
                    <a:pt x="30105" y="22362"/>
                    <a:pt x="28684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8C39756-64BF-D1B9-5DB0-80F92FED187C}"/>
                </a:ext>
              </a:extLst>
            </p:cNvPr>
            <p:cNvSpPr/>
            <p:nvPr/>
          </p:nvSpPr>
          <p:spPr>
            <a:xfrm>
              <a:off x="3314994" y="3497276"/>
              <a:ext cx="37127" cy="50940"/>
            </a:xfrm>
            <a:custGeom>
              <a:avLst/>
              <a:gdLst>
                <a:gd name="connsiteX0" fmla="*/ 23002 w 37127"/>
                <a:gd name="connsiteY0" fmla="*/ 6005 h 50940"/>
                <a:gd name="connsiteX1" fmla="*/ 5601 w 37127"/>
                <a:gd name="connsiteY1" fmla="*/ 33202 h 50940"/>
                <a:gd name="connsiteX2" fmla="*/ 23002 w 37127"/>
                <a:gd name="connsiteY2" fmla="*/ 33202 h 50940"/>
                <a:gd name="connsiteX3" fmla="*/ 23002 w 37127"/>
                <a:gd name="connsiteY3" fmla="*/ 6005 h 50940"/>
                <a:gd name="connsiteX4" fmla="*/ 21192 w 37127"/>
                <a:gd name="connsiteY4" fmla="*/ 0 h 50940"/>
                <a:gd name="connsiteX5" fmla="*/ 29859 w 37127"/>
                <a:gd name="connsiteY5" fmla="*/ 0 h 50940"/>
                <a:gd name="connsiteX6" fmla="*/ 29859 w 37127"/>
                <a:gd name="connsiteY6" fmla="*/ 33202 h 50940"/>
                <a:gd name="connsiteX7" fmla="*/ 37127 w 37127"/>
                <a:gd name="connsiteY7" fmla="*/ 33202 h 50940"/>
                <a:gd name="connsiteX8" fmla="*/ 37127 w 37127"/>
                <a:gd name="connsiteY8" fmla="*/ 38930 h 50940"/>
                <a:gd name="connsiteX9" fmla="*/ 29859 w 37127"/>
                <a:gd name="connsiteY9" fmla="*/ 38930 h 50940"/>
                <a:gd name="connsiteX10" fmla="*/ 29859 w 37127"/>
                <a:gd name="connsiteY10" fmla="*/ 50941 h 50940"/>
                <a:gd name="connsiteX11" fmla="*/ 23002 w 37127"/>
                <a:gd name="connsiteY11" fmla="*/ 50941 h 50940"/>
                <a:gd name="connsiteX12" fmla="*/ 23002 w 37127"/>
                <a:gd name="connsiteY12" fmla="*/ 38930 h 50940"/>
                <a:gd name="connsiteX13" fmla="*/ 0 w 37127"/>
                <a:gd name="connsiteY13" fmla="*/ 38930 h 50940"/>
                <a:gd name="connsiteX14" fmla="*/ 0 w 37127"/>
                <a:gd name="connsiteY14" fmla="*/ 32276 h 50940"/>
                <a:gd name="connsiteX15" fmla="*/ 21192 w 37127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7" h="50940">
                  <a:moveTo>
                    <a:pt x="23002" y="6005"/>
                  </a:moveTo>
                  <a:lnTo>
                    <a:pt x="5601" y="33202"/>
                  </a:lnTo>
                  <a:lnTo>
                    <a:pt x="23002" y="33202"/>
                  </a:lnTo>
                  <a:lnTo>
                    <a:pt x="23002" y="6005"/>
                  </a:lnTo>
                  <a:moveTo>
                    <a:pt x="21192" y="0"/>
                  </a:moveTo>
                  <a:lnTo>
                    <a:pt x="29859" y="0"/>
                  </a:lnTo>
                  <a:lnTo>
                    <a:pt x="29859" y="33202"/>
                  </a:lnTo>
                  <a:lnTo>
                    <a:pt x="37127" y="33202"/>
                  </a:lnTo>
                  <a:lnTo>
                    <a:pt x="37127" y="38930"/>
                  </a:lnTo>
                  <a:lnTo>
                    <a:pt x="29859" y="38930"/>
                  </a:lnTo>
                  <a:lnTo>
                    <a:pt x="29859" y="50941"/>
                  </a:lnTo>
                  <a:lnTo>
                    <a:pt x="23002" y="50941"/>
                  </a:lnTo>
                  <a:lnTo>
                    <a:pt x="23002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BB99AE8-B8C4-7183-0174-482DBFED93F8}"/>
                </a:ext>
              </a:extLst>
            </p:cNvPr>
            <p:cNvSpPr/>
            <p:nvPr/>
          </p:nvSpPr>
          <p:spPr>
            <a:xfrm>
              <a:off x="3551066" y="3496358"/>
              <a:ext cx="35173" cy="52844"/>
            </a:xfrm>
            <a:custGeom>
              <a:avLst/>
              <a:gdLst>
                <a:gd name="connsiteX0" fmla="*/ 18185 w 35173"/>
                <a:gd name="connsiteY0" fmla="*/ 23643 h 52844"/>
                <a:gd name="connsiteX1" fmla="*/ 10815 w 35173"/>
                <a:gd name="connsiteY1" fmla="*/ 26818 h 52844"/>
                <a:gd name="connsiteX2" fmla="*/ 8119 w 35173"/>
                <a:gd name="connsiteY2" fmla="*/ 35519 h 52844"/>
                <a:gd name="connsiteX3" fmla="*/ 10815 w 35173"/>
                <a:gd name="connsiteY3" fmla="*/ 44219 h 52844"/>
                <a:gd name="connsiteX4" fmla="*/ 18185 w 35173"/>
                <a:gd name="connsiteY4" fmla="*/ 47386 h 52844"/>
                <a:gd name="connsiteX5" fmla="*/ 25521 w 35173"/>
                <a:gd name="connsiteY5" fmla="*/ 44219 h 52844"/>
                <a:gd name="connsiteX6" fmla="*/ 28250 w 35173"/>
                <a:gd name="connsiteY6" fmla="*/ 35519 h 52844"/>
                <a:gd name="connsiteX7" fmla="*/ 25521 w 35173"/>
                <a:gd name="connsiteY7" fmla="*/ 26818 h 52844"/>
                <a:gd name="connsiteX8" fmla="*/ 18185 w 35173"/>
                <a:gd name="connsiteY8" fmla="*/ 23643 h 52844"/>
                <a:gd name="connsiteX9" fmla="*/ 31863 w 35173"/>
                <a:gd name="connsiteY9" fmla="*/ 2047 h 52844"/>
                <a:gd name="connsiteX10" fmla="*/ 31863 w 35173"/>
                <a:gd name="connsiteY10" fmla="*/ 8322 h 52844"/>
                <a:gd name="connsiteX11" fmla="*/ 26607 w 35173"/>
                <a:gd name="connsiteY11" fmla="*/ 6443 h 52844"/>
                <a:gd name="connsiteX12" fmla="*/ 21394 w 35173"/>
                <a:gd name="connsiteY12" fmla="*/ 5795 h 52844"/>
                <a:gd name="connsiteX13" fmla="*/ 10950 w 35173"/>
                <a:gd name="connsiteY13" fmla="*/ 10402 h 52844"/>
                <a:gd name="connsiteX14" fmla="*/ 6856 w 35173"/>
                <a:gd name="connsiteY14" fmla="*/ 24325 h 52844"/>
                <a:gd name="connsiteX15" fmla="*/ 11901 w 35173"/>
                <a:gd name="connsiteY15" fmla="*/ 19785 h 52844"/>
                <a:gd name="connsiteX16" fmla="*/ 18589 w 35173"/>
                <a:gd name="connsiteY16" fmla="*/ 18185 h 52844"/>
                <a:gd name="connsiteX17" fmla="*/ 30709 w 35173"/>
                <a:gd name="connsiteY17" fmla="*/ 22859 h 52844"/>
                <a:gd name="connsiteX18" fmla="*/ 35173 w 35173"/>
                <a:gd name="connsiteY18" fmla="*/ 35519 h 52844"/>
                <a:gd name="connsiteX19" fmla="*/ 30532 w 35173"/>
                <a:gd name="connsiteY19" fmla="*/ 48102 h 52844"/>
                <a:gd name="connsiteX20" fmla="*/ 18185 w 35173"/>
                <a:gd name="connsiteY20" fmla="*/ 52844 h 52844"/>
                <a:gd name="connsiteX21" fmla="*/ 4675 w 35173"/>
                <a:gd name="connsiteY21" fmla="*/ 46089 h 52844"/>
                <a:gd name="connsiteX22" fmla="*/ 0 w 35173"/>
                <a:gd name="connsiteY22" fmla="*/ 26439 h 52844"/>
                <a:gd name="connsiteX23" fmla="*/ 5727 w 35173"/>
                <a:gd name="connsiteY23" fmla="*/ 7193 h 52844"/>
                <a:gd name="connsiteX24" fmla="*/ 21116 w 35173"/>
                <a:gd name="connsiteY24" fmla="*/ 0 h 52844"/>
                <a:gd name="connsiteX25" fmla="*/ 26338 w 35173"/>
                <a:gd name="connsiteY25" fmla="*/ 505 h 52844"/>
                <a:gd name="connsiteX26" fmla="*/ 31863 w 35173"/>
                <a:gd name="connsiteY26" fmla="*/ 20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173" h="52844">
                  <a:moveTo>
                    <a:pt x="18185" y="23643"/>
                  </a:moveTo>
                  <a:cubicBezTo>
                    <a:pt x="15093" y="23643"/>
                    <a:pt x="12634" y="24704"/>
                    <a:pt x="10815" y="26818"/>
                  </a:cubicBezTo>
                  <a:cubicBezTo>
                    <a:pt x="9021" y="28932"/>
                    <a:pt x="8119" y="31830"/>
                    <a:pt x="8119" y="35519"/>
                  </a:cubicBezTo>
                  <a:cubicBezTo>
                    <a:pt x="8119" y="39183"/>
                    <a:pt x="9021" y="42080"/>
                    <a:pt x="10815" y="44219"/>
                  </a:cubicBezTo>
                  <a:cubicBezTo>
                    <a:pt x="12634" y="46333"/>
                    <a:pt x="15093" y="47386"/>
                    <a:pt x="18185" y="47386"/>
                  </a:cubicBezTo>
                  <a:cubicBezTo>
                    <a:pt x="21276" y="47386"/>
                    <a:pt x="23727" y="46333"/>
                    <a:pt x="25521" y="44219"/>
                  </a:cubicBezTo>
                  <a:cubicBezTo>
                    <a:pt x="27340" y="42080"/>
                    <a:pt x="28250" y="39183"/>
                    <a:pt x="28250" y="35519"/>
                  </a:cubicBezTo>
                  <a:cubicBezTo>
                    <a:pt x="28250" y="31830"/>
                    <a:pt x="27340" y="28932"/>
                    <a:pt x="25521" y="26818"/>
                  </a:cubicBezTo>
                  <a:cubicBezTo>
                    <a:pt x="23727" y="24704"/>
                    <a:pt x="21276" y="23643"/>
                    <a:pt x="18185" y="23643"/>
                  </a:cubicBezTo>
                  <a:moveTo>
                    <a:pt x="31863" y="2047"/>
                  </a:moveTo>
                  <a:lnTo>
                    <a:pt x="31863" y="8322"/>
                  </a:lnTo>
                  <a:cubicBezTo>
                    <a:pt x="30136" y="7505"/>
                    <a:pt x="28385" y="6873"/>
                    <a:pt x="26607" y="6443"/>
                  </a:cubicBezTo>
                  <a:cubicBezTo>
                    <a:pt x="24864" y="6014"/>
                    <a:pt x="23120" y="5795"/>
                    <a:pt x="21394" y="5795"/>
                  </a:cubicBezTo>
                  <a:cubicBezTo>
                    <a:pt x="16837" y="5795"/>
                    <a:pt x="13358" y="7328"/>
                    <a:pt x="10950" y="10402"/>
                  </a:cubicBezTo>
                  <a:cubicBezTo>
                    <a:pt x="8566" y="13476"/>
                    <a:pt x="7201" y="18117"/>
                    <a:pt x="6856" y="24325"/>
                  </a:cubicBezTo>
                  <a:cubicBezTo>
                    <a:pt x="8195" y="22346"/>
                    <a:pt x="9880" y="20829"/>
                    <a:pt x="11901" y="19785"/>
                  </a:cubicBezTo>
                  <a:cubicBezTo>
                    <a:pt x="13931" y="18715"/>
                    <a:pt x="16155" y="18185"/>
                    <a:pt x="18589" y="18185"/>
                  </a:cubicBezTo>
                  <a:cubicBezTo>
                    <a:pt x="23710" y="18185"/>
                    <a:pt x="27753" y="19743"/>
                    <a:pt x="30709" y="22859"/>
                  </a:cubicBezTo>
                  <a:cubicBezTo>
                    <a:pt x="33683" y="25950"/>
                    <a:pt x="35173" y="30170"/>
                    <a:pt x="35173" y="35519"/>
                  </a:cubicBezTo>
                  <a:cubicBezTo>
                    <a:pt x="35173" y="40749"/>
                    <a:pt x="33623" y="44944"/>
                    <a:pt x="30532" y="48102"/>
                  </a:cubicBezTo>
                  <a:cubicBezTo>
                    <a:pt x="27441" y="51261"/>
                    <a:pt x="23323" y="52844"/>
                    <a:pt x="18185" y="52844"/>
                  </a:cubicBezTo>
                  <a:cubicBezTo>
                    <a:pt x="12297" y="52844"/>
                    <a:pt x="7791" y="50595"/>
                    <a:pt x="4675" y="46089"/>
                  </a:cubicBezTo>
                  <a:cubicBezTo>
                    <a:pt x="1558" y="41566"/>
                    <a:pt x="0" y="35013"/>
                    <a:pt x="0" y="26439"/>
                  </a:cubicBezTo>
                  <a:cubicBezTo>
                    <a:pt x="0" y="18387"/>
                    <a:pt x="1912" y="11969"/>
                    <a:pt x="5727" y="7193"/>
                  </a:cubicBezTo>
                  <a:cubicBezTo>
                    <a:pt x="9551" y="2400"/>
                    <a:pt x="14681" y="0"/>
                    <a:pt x="21116" y="0"/>
                  </a:cubicBezTo>
                  <a:cubicBezTo>
                    <a:pt x="22842" y="0"/>
                    <a:pt x="24586" y="168"/>
                    <a:pt x="26338" y="505"/>
                  </a:cubicBezTo>
                  <a:cubicBezTo>
                    <a:pt x="28115" y="851"/>
                    <a:pt x="29951" y="1364"/>
                    <a:pt x="31863" y="20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16D75ED-EEA9-4651-BF82-BCD46BD9B19A}"/>
                </a:ext>
              </a:extLst>
            </p:cNvPr>
            <p:cNvSpPr/>
            <p:nvPr/>
          </p:nvSpPr>
          <p:spPr>
            <a:xfrm>
              <a:off x="3786279" y="3496358"/>
              <a:ext cx="34937" cy="52844"/>
            </a:xfrm>
            <a:custGeom>
              <a:avLst/>
              <a:gdLst>
                <a:gd name="connsiteX0" fmla="*/ 17469 w 34937"/>
                <a:gd name="connsiteY0" fmla="*/ 27669 h 52844"/>
                <a:gd name="connsiteX1" fmla="*/ 9720 w 34937"/>
                <a:gd name="connsiteY1" fmla="*/ 30297 h 52844"/>
                <a:gd name="connsiteX2" fmla="*/ 6923 w 34937"/>
                <a:gd name="connsiteY2" fmla="*/ 37532 h 52844"/>
                <a:gd name="connsiteX3" fmla="*/ 9720 w 34937"/>
                <a:gd name="connsiteY3" fmla="*/ 44758 h 52844"/>
                <a:gd name="connsiteX4" fmla="*/ 17469 w 34937"/>
                <a:gd name="connsiteY4" fmla="*/ 47386 h 52844"/>
                <a:gd name="connsiteX5" fmla="*/ 25209 w 34937"/>
                <a:gd name="connsiteY5" fmla="*/ 44758 h 52844"/>
                <a:gd name="connsiteX6" fmla="*/ 28048 w 34937"/>
                <a:gd name="connsiteY6" fmla="*/ 37532 h 52844"/>
                <a:gd name="connsiteX7" fmla="*/ 25209 w 34937"/>
                <a:gd name="connsiteY7" fmla="*/ 30297 h 52844"/>
                <a:gd name="connsiteX8" fmla="*/ 17469 w 34937"/>
                <a:gd name="connsiteY8" fmla="*/ 27669 h 52844"/>
                <a:gd name="connsiteX9" fmla="*/ 10579 w 34937"/>
                <a:gd name="connsiteY9" fmla="*/ 24738 h 52844"/>
                <a:gd name="connsiteX10" fmla="*/ 3647 w 34937"/>
                <a:gd name="connsiteY10" fmla="*/ 20602 h 52844"/>
                <a:gd name="connsiteX11" fmla="*/ 1196 w 34937"/>
                <a:gd name="connsiteY11" fmla="*/ 13198 h 52844"/>
                <a:gd name="connsiteX12" fmla="*/ 5525 w 34937"/>
                <a:gd name="connsiteY12" fmla="*/ 3546 h 52844"/>
                <a:gd name="connsiteX13" fmla="*/ 17469 w 34937"/>
                <a:gd name="connsiteY13" fmla="*/ 0 h 52844"/>
                <a:gd name="connsiteX14" fmla="*/ 29412 w 34937"/>
                <a:gd name="connsiteY14" fmla="*/ 3546 h 52844"/>
                <a:gd name="connsiteX15" fmla="*/ 33741 w 34937"/>
                <a:gd name="connsiteY15" fmla="*/ 13198 h 52844"/>
                <a:gd name="connsiteX16" fmla="*/ 31248 w 34937"/>
                <a:gd name="connsiteY16" fmla="*/ 20602 h 52844"/>
                <a:gd name="connsiteX17" fmla="*/ 24392 w 34937"/>
                <a:gd name="connsiteY17" fmla="*/ 24738 h 52844"/>
                <a:gd name="connsiteX18" fmla="*/ 32141 w 34937"/>
                <a:gd name="connsiteY18" fmla="*/ 29269 h 52844"/>
                <a:gd name="connsiteX19" fmla="*/ 34937 w 34937"/>
                <a:gd name="connsiteY19" fmla="*/ 37532 h 52844"/>
                <a:gd name="connsiteX20" fmla="*/ 30398 w 34937"/>
                <a:gd name="connsiteY20" fmla="*/ 48894 h 52844"/>
                <a:gd name="connsiteX21" fmla="*/ 17469 w 34937"/>
                <a:gd name="connsiteY21" fmla="*/ 52844 h 52844"/>
                <a:gd name="connsiteX22" fmla="*/ 4498 w 34937"/>
                <a:gd name="connsiteY22" fmla="*/ 48894 h 52844"/>
                <a:gd name="connsiteX23" fmla="*/ 0 w 34937"/>
                <a:gd name="connsiteY23" fmla="*/ 37532 h 52844"/>
                <a:gd name="connsiteX24" fmla="*/ 2796 w 34937"/>
                <a:gd name="connsiteY24" fmla="*/ 29269 h 52844"/>
                <a:gd name="connsiteX25" fmla="*/ 10579 w 34937"/>
                <a:gd name="connsiteY25" fmla="*/ 24738 h 52844"/>
                <a:gd name="connsiteX26" fmla="*/ 8052 w 34937"/>
                <a:gd name="connsiteY26" fmla="*/ 13847 h 52844"/>
                <a:gd name="connsiteX27" fmla="*/ 10503 w 34937"/>
                <a:gd name="connsiteY27" fmla="*/ 20021 h 52844"/>
                <a:gd name="connsiteX28" fmla="*/ 17469 w 34937"/>
                <a:gd name="connsiteY28" fmla="*/ 22244 h 52844"/>
                <a:gd name="connsiteX29" fmla="*/ 24392 w 34937"/>
                <a:gd name="connsiteY29" fmla="*/ 20021 h 52844"/>
                <a:gd name="connsiteX30" fmla="*/ 26919 w 34937"/>
                <a:gd name="connsiteY30" fmla="*/ 13847 h 52844"/>
                <a:gd name="connsiteX31" fmla="*/ 24392 w 34937"/>
                <a:gd name="connsiteY31" fmla="*/ 7673 h 52844"/>
                <a:gd name="connsiteX32" fmla="*/ 17469 w 34937"/>
                <a:gd name="connsiteY32" fmla="*/ 5458 h 52844"/>
                <a:gd name="connsiteX33" fmla="*/ 10503 w 34937"/>
                <a:gd name="connsiteY33" fmla="*/ 7673 h 52844"/>
                <a:gd name="connsiteX34" fmla="*/ 8052 w 34937"/>
                <a:gd name="connsiteY34" fmla="*/ 138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937" h="52844">
                  <a:moveTo>
                    <a:pt x="17469" y="27669"/>
                  </a:moveTo>
                  <a:cubicBezTo>
                    <a:pt x="14192" y="27669"/>
                    <a:pt x="11606" y="28545"/>
                    <a:pt x="9720" y="30297"/>
                  </a:cubicBezTo>
                  <a:cubicBezTo>
                    <a:pt x="7858" y="32048"/>
                    <a:pt x="6923" y="34457"/>
                    <a:pt x="6923" y="37532"/>
                  </a:cubicBezTo>
                  <a:cubicBezTo>
                    <a:pt x="6923" y="40598"/>
                    <a:pt x="7858" y="43006"/>
                    <a:pt x="9720" y="44758"/>
                  </a:cubicBezTo>
                  <a:cubicBezTo>
                    <a:pt x="11606" y="46510"/>
                    <a:pt x="14192" y="47386"/>
                    <a:pt x="17469" y="47386"/>
                  </a:cubicBezTo>
                  <a:cubicBezTo>
                    <a:pt x="20745" y="47386"/>
                    <a:pt x="23323" y="46510"/>
                    <a:pt x="25209" y="44758"/>
                  </a:cubicBezTo>
                  <a:cubicBezTo>
                    <a:pt x="27104" y="42981"/>
                    <a:pt x="28048" y="40572"/>
                    <a:pt x="28048" y="37532"/>
                  </a:cubicBezTo>
                  <a:cubicBezTo>
                    <a:pt x="28048" y="34457"/>
                    <a:pt x="27104" y="32048"/>
                    <a:pt x="25209" y="30297"/>
                  </a:cubicBezTo>
                  <a:cubicBezTo>
                    <a:pt x="23348" y="28545"/>
                    <a:pt x="20762" y="27669"/>
                    <a:pt x="17469" y="27669"/>
                  </a:cubicBezTo>
                  <a:moveTo>
                    <a:pt x="10579" y="24738"/>
                  </a:moveTo>
                  <a:cubicBezTo>
                    <a:pt x="7623" y="24005"/>
                    <a:pt x="5306" y="22632"/>
                    <a:pt x="3647" y="20602"/>
                  </a:cubicBezTo>
                  <a:cubicBezTo>
                    <a:pt x="2013" y="18580"/>
                    <a:pt x="1196" y="16113"/>
                    <a:pt x="1196" y="13198"/>
                  </a:cubicBezTo>
                  <a:cubicBezTo>
                    <a:pt x="1196" y="9130"/>
                    <a:pt x="2636" y="5913"/>
                    <a:pt x="5525" y="3546"/>
                  </a:cubicBezTo>
                  <a:cubicBezTo>
                    <a:pt x="8439" y="1179"/>
                    <a:pt x="12424" y="0"/>
                    <a:pt x="17469" y="0"/>
                  </a:cubicBezTo>
                  <a:cubicBezTo>
                    <a:pt x="22539" y="0"/>
                    <a:pt x="26523" y="1179"/>
                    <a:pt x="29412" y="3546"/>
                  </a:cubicBezTo>
                  <a:cubicBezTo>
                    <a:pt x="32301" y="5913"/>
                    <a:pt x="33741" y="9130"/>
                    <a:pt x="33741" y="13198"/>
                  </a:cubicBezTo>
                  <a:cubicBezTo>
                    <a:pt x="33741" y="16113"/>
                    <a:pt x="32908" y="18580"/>
                    <a:pt x="31248" y="20602"/>
                  </a:cubicBezTo>
                  <a:cubicBezTo>
                    <a:pt x="29614" y="22632"/>
                    <a:pt x="27332" y="24005"/>
                    <a:pt x="24392" y="24738"/>
                  </a:cubicBezTo>
                  <a:cubicBezTo>
                    <a:pt x="27719" y="25504"/>
                    <a:pt x="30297" y="27020"/>
                    <a:pt x="32141" y="29269"/>
                  </a:cubicBezTo>
                  <a:cubicBezTo>
                    <a:pt x="34003" y="31518"/>
                    <a:pt x="34937" y="34272"/>
                    <a:pt x="34937" y="37532"/>
                  </a:cubicBezTo>
                  <a:cubicBezTo>
                    <a:pt x="34937" y="42467"/>
                    <a:pt x="33421" y="46258"/>
                    <a:pt x="30398" y="48894"/>
                  </a:cubicBezTo>
                  <a:cubicBezTo>
                    <a:pt x="27391" y="51530"/>
                    <a:pt x="23087" y="52844"/>
                    <a:pt x="17469" y="52844"/>
                  </a:cubicBezTo>
                  <a:cubicBezTo>
                    <a:pt x="11851" y="52844"/>
                    <a:pt x="7521" y="51530"/>
                    <a:pt x="4498" y="48894"/>
                  </a:cubicBezTo>
                  <a:cubicBezTo>
                    <a:pt x="1499" y="46258"/>
                    <a:pt x="0" y="42467"/>
                    <a:pt x="0" y="37532"/>
                  </a:cubicBezTo>
                  <a:cubicBezTo>
                    <a:pt x="0" y="34272"/>
                    <a:pt x="935" y="31518"/>
                    <a:pt x="2796" y="29269"/>
                  </a:cubicBezTo>
                  <a:cubicBezTo>
                    <a:pt x="4658" y="27020"/>
                    <a:pt x="7252" y="25504"/>
                    <a:pt x="10579" y="24738"/>
                  </a:cubicBezTo>
                  <a:moveTo>
                    <a:pt x="8052" y="13847"/>
                  </a:moveTo>
                  <a:cubicBezTo>
                    <a:pt x="8052" y="16483"/>
                    <a:pt x="8869" y="18547"/>
                    <a:pt x="10503" y="20021"/>
                  </a:cubicBezTo>
                  <a:cubicBezTo>
                    <a:pt x="12162" y="21503"/>
                    <a:pt x="14487" y="22244"/>
                    <a:pt x="17469" y="22244"/>
                  </a:cubicBezTo>
                  <a:cubicBezTo>
                    <a:pt x="20425" y="22244"/>
                    <a:pt x="22733" y="21503"/>
                    <a:pt x="24392" y="20021"/>
                  </a:cubicBezTo>
                  <a:cubicBezTo>
                    <a:pt x="26077" y="18547"/>
                    <a:pt x="26919" y="16483"/>
                    <a:pt x="26919" y="13847"/>
                  </a:cubicBezTo>
                  <a:cubicBezTo>
                    <a:pt x="26919" y="11211"/>
                    <a:pt x="26077" y="9147"/>
                    <a:pt x="24392" y="7673"/>
                  </a:cubicBezTo>
                  <a:cubicBezTo>
                    <a:pt x="22733" y="6199"/>
                    <a:pt x="20425" y="5458"/>
                    <a:pt x="17469" y="5458"/>
                  </a:cubicBezTo>
                  <a:cubicBezTo>
                    <a:pt x="14487" y="5458"/>
                    <a:pt x="12162" y="6199"/>
                    <a:pt x="10503" y="7673"/>
                  </a:cubicBezTo>
                  <a:cubicBezTo>
                    <a:pt x="8869" y="9147"/>
                    <a:pt x="8052" y="11211"/>
                    <a:pt x="8052" y="138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9C7A161-6AE6-BA2D-9691-59616BFEBB38}"/>
                </a:ext>
              </a:extLst>
            </p:cNvPr>
            <p:cNvSpPr/>
            <p:nvPr/>
          </p:nvSpPr>
          <p:spPr>
            <a:xfrm>
              <a:off x="4000545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B75094F-0D35-844F-3568-E9D8AE309C38}"/>
                </a:ext>
              </a:extLst>
            </p:cNvPr>
            <p:cNvSpPr/>
            <p:nvPr/>
          </p:nvSpPr>
          <p:spPr>
            <a:xfrm>
              <a:off x="4041926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6958DF8-8F20-D0BF-0221-FB75F2C2F7FD}"/>
                </a:ext>
              </a:extLst>
            </p:cNvPr>
            <p:cNvSpPr/>
            <p:nvPr/>
          </p:nvSpPr>
          <p:spPr>
            <a:xfrm>
              <a:off x="4236811" y="3497276"/>
              <a:ext cx="30330" cy="50940"/>
            </a:xfrm>
            <a:custGeom>
              <a:avLst/>
              <a:gdLst>
                <a:gd name="connsiteX0" fmla="*/ 994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78 w 30330"/>
                <a:gd name="connsiteY6" fmla="*/ 0 h 50940"/>
                <a:gd name="connsiteX7" fmla="*/ 19078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94 w 30330"/>
                <a:gd name="connsiteY10" fmla="*/ 50941 h 50940"/>
                <a:gd name="connsiteX11" fmla="*/ 994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94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E38598B-3623-BF99-33BF-36F67B53B53E}"/>
                </a:ext>
              </a:extLst>
            </p:cNvPr>
            <p:cNvSpPr/>
            <p:nvPr/>
          </p:nvSpPr>
          <p:spPr>
            <a:xfrm>
              <a:off x="4278714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57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20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15" y="1322"/>
                    <a:pt x="27357" y="3959"/>
                  </a:cubicBezTo>
                  <a:cubicBezTo>
                    <a:pt x="30499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B17AA97-834C-839D-CE9B-F2FE31604179}"/>
                </a:ext>
              </a:extLst>
            </p:cNvPr>
            <p:cNvSpPr/>
            <p:nvPr/>
          </p:nvSpPr>
          <p:spPr>
            <a:xfrm>
              <a:off x="3530885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14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02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39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39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43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04 w 80218"/>
                <a:gd name="connsiteY52" fmla="*/ 118 h 56979"/>
                <a:gd name="connsiteX53" fmla="*/ 39966 w 80218"/>
                <a:gd name="connsiteY53" fmla="*/ 236 h 56979"/>
                <a:gd name="connsiteX54" fmla="*/ 44902 w 80218"/>
                <a:gd name="connsiteY54" fmla="*/ 118 h 56979"/>
                <a:gd name="connsiteX55" fmla="*/ 49829 w 80218"/>
                <a:gd name="connsiteY55" fmla="*/ 0 h 56979"/>
                <a:gd name="connsiteX56" fmla="*/ 51059 w 80218"/>
                <a:gd name="connsiteY56" fmla="*/ 910 h 56979"/>
                <a:gd name="connsiteX57" fmla="*/ 50579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0 w 80218"/>
                <a:gd name="connsiteY62" fmla="*/ 6317 h 56979"/>
                <a:gd name="connsiteX63" fmla="*/ 46199 w 80218"/>
                <a:gd name="connsiteY63" fmla="*/ 46401 h 56979"/>
                <a:gd name="connsiteX64" fmla="*/ 68022 w 80218"/>
                <a:gd name="connsiteY64" fmla="*/ 8330 h 56979"/>
                <a:gd name="connsiteX65" fmla="*/ 68334 w 80218"/>
                <a:gd name="connsiteY65" fmla="*/ 7732 h 56979"/>
                <a:gd name="connsiteX66" fmla="*/ 68654 w 80218"/>
                <a:gd name="connsiteY66" fmla="*/ 7142 h 56979"/>
                <a:gd name="connsiteX67" fmla="*/ 68847 w 80218"/>
                <a:gd name="connsiteY67" fmla="*/ 6713 h 56979"/>
                <a:gd name="connsiteX68" fmla="*/ 69050 w 80218"/>
                <a:gd name="connsiteY68" fmla="*/ 6199 h 56979"/>
                <a:gd name="connsiteX69" fmla="*/ 69083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86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4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292" y="2434"/>
                    <a:pt x="79039" y="2476"/>
                    <a:pt x="78677" y="2527"/>
                  </a:cubicBezTo>
                  <a:cubicBezTo>
                    <a:pt x="77464" y="2636"/>
                    <a:pt x="76386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1" y="6199"/>
                    <a:pt x="71214" y="6831"/>
                  </a:cubicBezTo>
                  <a:cubicBezTo>
                    <a:pt x="70768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33" y="56980"/>
                    <a:pt x="41196" y="56980"/>
                  </a:cubicBezTo>
                  <a:cubicBezTo>
                    <a:pt x="40716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45" y="55775"/>
                    <a:pt x="12634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02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64" y="55464"/>
                    <a:pt x="9939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39" y="236"/>
                  </a:cubicBezTo>
                  <a:cubicBezTo>
                    <a:pt x="11042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1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42" y="2527"/>
                    <a:pt x="31088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35" y="2123"/>
                    <a:pt x="29943" y="1912"/>
                    <a:pt x="29943" y="1617"/>
                  </a:cubicBezTo>
                  <a:cubicBezTo>
                    <a:pt x="29943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04" y="118"/>
                  </a:cubicBezTo>
                  <a:cubicBezTo>
                    <a:pt x="37919" y="194"/>
                    <a:pt x="39334" y="236"/>
                    <a:pt x="39966" y="236"/>
                  </a:cubicBezTo>
                  <a:cubicBezTo>
                    <a:pt x="41044" y="236"/>
                    <a:pt x="42686" y="194"/>
                    <a:pt x="44902" y="118"/>
                  </a:cubicBezTo>
                  <a:cubicBezTo>
                    <a:pt x="47108" y="42"/>
                    <a:pt x="48751" y="0"/>
                    <a:pt x="49829" y="0"/>
                  </a:cubicBezTo>
                  <a:cubicBezTo>
                    <a:pt x="50646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79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75" y="5736"/>
                    <a:pt x="43200" y="6317"/>
                  </a:cubicBezTo>
                  <a:lnTo>
                    <a:pt x="46199" y="46401"/>
                  </a:lnTo>
                  <a:lnTo>
                    <a:pt x="68022" y="8330"/>
                  </a:lnTo>
                  <a:cubicBezTo>
                    <a:pt x="68073" y="8221"/>
                    <a:pt x="68174" y="8027"/>
                    <a:pt x="68334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47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83" y="5871"/>
                    <a:pt x="69083" y="5685"/>
                  </a:cubicBezTo>
                  <a:cubicBezTo>
                    <a:pt x="69083" y="4607"/>
                    <a:pt x="68595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86" y="2198"/>
                    <a:pt x="63086" y="1541"/>
                  </a:cubicBezTo>
                  <a:cubicBezTo>
                    <a:pt x="63086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0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4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C99161-BF58-CDE8-0C58-CAC79DAA6A87}"/>
                </a:ext>
              </a:extLst>
            </p:cNvPr>
            <p:cNvSpPr/>
            <p:nvPr/>
          </p:nvSpPr>
          <p:spPr>
            <a:xfrm>
              <a:off x="2723367" y="343670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8BEDCE3-4101-45AC-B3C4-9182D44A0659}"/>
                </a:ext>
              </a:extLst>
            </p:cNvPr>
            <p:cNvSpPr/>
            <p:nvPr/>
          </p:nvSpPr>
          <p:spPr>
            <a:xfrm>
              <a:off x="2723367" y="320755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BBD6B19-CD99-E45F-057C-02A584C25F2A}"/>
                </a:ext>
              </a:extLst>
            </p:cNvPr>
            <p:cNvSpPr/>
            <p:nvPr/>
          </p:nvSpPr>
          <p:spPr>
            <a:xfrm>
              <a:off x="2723367" y="297842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379416E-23C7-B12E-CB44-8039AAAE2B3D}"/>
                </a:ext>
              </a:extLst>
            </p:cNvPr>
            <p:cNvSpPr/>
            <p:nvPr/>
          </p:nvSpPr>
          <p:spPr>
            <a:xfrm>
              <a:off x="2723367" y="274928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D0BE52A-88B5-2606-BF26-B77C5C8FC0C3}"/>
                </a:ext>
              </a:extLst>
            </p:cNvPr>
            <p:cNvSpPr/>
            <p:nvPr/>
          </p:nvSpPr>
          <p:spPr>
            <a:xfrm>
              <a:off x="2723367" y="252014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9ED021A-AA1F-FF82-40BE-BCA5FD44206B}"/>
                </a:ext>
              </a:extLst>
            </p:cNvPr>
            <p:cNvSpPr/>
            <p:nvPr/>
          </p:nvSpPr>
          <p:spPr>
            <a:xfrm>
              <a:off x="272336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8F3CE06-C7FF-F250-855C-3C05F1794361}"/>
                </a:ext>
              </a:extLst>
            </p:cNvPr>
            <p:cNvSpPr/>
            <p:nvPr/>
          </p:nvSpPr>
          <p:spPr>
            <a:xfrm>
              <a:off x="2723367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D0F0F0D-E81D-D8AC-D726-22A04BD6BA19}"/>
                </a:ext>
              </a:extLst>
            </p:cNvPr>
            <p:cNvSpPr/>
            <p:nvPr/>
          </p:nvSpPr>
          <p:spPr>
            <a:xfrm>
              <a:off x="2723367" y="3207559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2B40422-AA50-F9F7-313E-F041ACF095DA}"/>
                </a:ext>
              </a:extLst>
            </p:cNvPr>
            <p:cNvSpPr/>
            <p:nvPr/>
          </p:nvSpPr>
          <p:spPr>
            <a:xfrm>
              <a:off x="2723367" y="297842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94F6009-BFA3-7ED4-F108-A65C1C25638B}"/>
                </a:ext>
              </a:extLst>
            </p:cNvPr>
            <p:cNvSpPr/>
            <p:nvPr/>
          </p:nvSpPr>
          <p:spPr>
            <a:xfrm>
              <a:off x="2723367" y="274928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4A8F5DB-07F6-56AA-4D5A-54E31868F989}"/>
                </a:ext>
              </a:extLst>
            </p:cNvPr>
            <p:cNvSpPr/>
            <p:nvPr/>
          </p:nvSpPr>
          <p:spPr>
            <a:xfrm>
              <a:off x="2723367" y="252014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3183D6F3-B0B9-CA87-7906-BAC7067A55DE}"/>
                </a:ext>
              </a:extLst>
            </p:cNvPr>
            <p:cNvSpPr/>
            <p:nvPr/>
          </p:nvSpPr>
          <p:spPr>
            <a:xfrm>
              <a:off x="2546706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8D6F0A-36DB-451C-6C90-0E74C113E8A5}"/>
                </a:ext>
              </a:extLst>
            </p:cNvPr>
            <p:cNvSpPr/>
            <p:nvPr/>
          </p:nvSpPr>
          <p:spPr>
            <a:xfrm>
              <a:off x="2594030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25A8797-98DC-7F54-54C0-FE3004573969}"/>
                </a:ext>
              </a:extLst>
            </p:cNvPr>
            <p:cNvSpPr/>
            <p:nvPr/>
          </p:nvSpPr>
          <p:spPr>
            <a:xfrm>
              <a:off x="2613376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31D2A25-C048-D25D-89DB-B20EC304F56D}"/>
                </a:ext>
              </a:extLst>
            </p:cNvPr>
            <p:cNvSpPr/>
            <p:nvPr/>
          </p:nvSpPr>
          <p:spPr>
            <a:xfrm>
              <a:off x="2657834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9B6E230-77AC-633E-B93A-B57DF6C78031}"/>
                </a:ext>
              </a:extLst>
            </p:cNvPr>
            <p:cNvSpPr/>
            <p:nvPr/>
          </p:nvSpPr>
          <p:spPr>
            <a:xfrm>
              <a:off x="2548173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86364F8-21A7-83AB-09FF-AFFBE25BB6B7}"/>
                </a:ext>
              </a:extLst>
            </p:cNvPr>
            <p:cNvSpPr/>
            <p:nvPr/>
          </p:nvSpPr>
          <p:spPr>
            <a:xfrm>
              <a:off x="2595497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6D86EB0-BDCB-8E28-AC62-C9381B9E3C65}"/>
                </a:ext>
              </a:extLst>
            </p:cNvPr>
            <p:cNvSpPr/>
            <p:nvPr/>
          </p:nvSpPr>
          <p:spPr>
            <a:xfrm>
              <a:off x="2614843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5CD42F1-E54D-A885-07F2-3C03E16C1352}"/>
                </a:ext>
              </a:extLst>
            </p:cNvPr>
            <p:cNvSpPr/>
            <p:nvPr/>
          </p:nvSpPr>
          <p:spPr>
            <a:xfrm>
              <a:off x="2660086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6 w 32959"/>
                <a:gd name="connsiteY1" fmla="*/ 0 h 51934"/>
                <a:gd name="connsiteX2" fmla="*/ 29206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59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6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5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6" y="0"/>
                  </a:lnTo>
                  <a:lnTo>
                    <a:pt x="29206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2" y="17949"/>
                    <a:pt x="10463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59" y="29277"/>
                    <a:pt x="32959" y="34601"/>
                  </a:cubicBezTo>
                  <a:cubicBezTo>
                    <a:pt x="32959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6" y="45314"/>
                  </a:cubicBezTo>
                  <a:cubicBezTo>
                    <a:pt x="8530" y="45862"/>
                    <a:pt x="10838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7" y="23272"/>
                    <a:pt x="7745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FBDA1C4-D552-113F-B460-75094368DFCB}"/>
                </a:ext>
              </a:extLst>
            </p:cNvPr>
            <p:cNvSpPr/>
            <p:nvPr/>
          </p:nvSpPr>
          <p:spPr>
            <a:xfrm>
              <a:off x="2546706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83D5F89-A18A-9D2A-3C26-01CF6E48AA18}"/>
                </a:ext>
              </a:extLst>
            </p:cNvPr>
            <p:cNvSpPr/>
            <p:nvPr/>
          </p:nvSpPr>
          <p:spPr>
            <a:xfrm>
              <a:off x="2594030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FCED155-DD9F-20E4-EAD9-D40FEFA64D81}"/>
                </a:ext>
              </a:extLst>
            </p:cNvPr>
            <p:cNvSpPr/>
            <p:nvPr/>
          </p:nvSpPr>
          <p:spPr>
            <a:xfrm>
              <a:off x="2616447" y="2952951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76AFFA0-B329-B5C6-FDBB-2E7830C59776}"/>
                </a:ext>
              </a:extLst>
            </p:cNvPr>
            <p:cNvSpPr/>
            <p:nvPr/>
          </p:nvSpPr>
          <p:spPr>
            <a:xfrm>
              <a:off x="2657834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59E6F4E9-B615-F6F4-4BF6-A037DF2391CC}"/>
                </a:ext>
              </a:extLst>
            </p:cNvPr>
            <p:cNvSpPr/>
            <p:nvPr/>
          </p:nvSpPr>
          <p:spPr>
            <a:xfrm>
              <a:off x="2548173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35E96D3-167D-750F-E8D7-35D72792C1EE}"/>
                </a:ext>
              </a:extLst>
            </p:cNvPr>
            <p:cNvSpPr/>
            <p:nvPr/>
          </p:nvSpPr>
          <p:spPr>
            <a:xfrm>
              <a:off x="2595497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E18A85-14FD-D5D8-D9B5-341576336F15}"/>
                </a:ext>
              </a:extLst>
            </p:cNvPr>
            <p:cNvSpPr/>
            <p:nvPr/>
          </p:nvSpPr>
          <p:spPr>
            <a:xfrm>
              <a:off x="2617914" y="272381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DB086EE-36EA-50FD-44F1-07E6279217AF}"/>
                </a:ext>
              </a:extLst>
            </p:cNvPr>
            <p:cNvSpPr/>
            <p:nvPr/>
          </p:nvSpPr>
          <p:spPr>
            <a:xfrm>
              <a:off x="2660086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6 w 32959"/>
                <a:gd name="connsiteY1" fmla="*/ 0 h 51930"/>
                <a:gd name="connsiteX2" fmla="*/ 29206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59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6" y="0"/>
                  </a:lnTo>
                  <a:lnTo>
                    <a:pt x="29206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59" y="29275"/>
                    <a:pt x="32959" y="34597"/>
                  </a:cubicBezTo>
                  <a:cubicBezTo>
                    <a:pt x="32959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7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8E4AF00-4C12-9A57-CBC8-7D6BA0F244C0}"/>
                </a:ext>
              </a:extLst>
            </p:cNvPr>
            <p:cNvSpPr/>
            <p:nvPr/>
          </p:nvSpPr>
          <p:spPr>
            <a:xfrm>
              <a:off x="2546706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3D5D696-F0F7-F37C-33D3-1DB413EF3AA2}"/>
                </a:ext>
              </a:extLst>
            </p:cNvPr>
            <p:cNvSpPr/>
            <p:nvPr/>
          </p:nvSpPr>
          <p:spPr>
            <a:xfrm>
              <a:off x="2594030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CA48FB4-1B14-0308-8F64-5B8EEFCC116F}"/>
                </a:ext>
              </a:extLst>
            </p:cNvPr>
            <p:cNvSpPr/>
            <p:nvPr/>
          </p:nvSpPr>
          <p:spPr>
            <a:xfrm>
              <a:off x="2613887" y="2493749"/>
              <a:ext cx="32345" cy="51862"/>
            </a:xfrm>
            <a:custGeom>
              <a:avLst/>
              <a:gdLst>
                <a:gd name="connsiteX0" fmla="*/ 8291 w 32345"/>
                <a:gd name="connsiteY0" fmla="*/ 46062 h 51862"/>
                <a:gd name="connsiteX1" fmla="*/ 32346 w 32345"/>
                <a:gd name="connsiteY1" fmla="*/ 46062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2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3 h 51862"/>
                <a:gd name="connsiteX8" fmla="*/ 25147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7 h 51862"/>
                <a:gd name="connsiteX12" fmla="*/ 342 w 32345"/>
                <a:gd name="connsiteY12" fmla="*/ 10339 h 51862"/>
                <a:gd name="connsiteX13" fmla="*/ 342 w 32345"/>
                <a:gd name="connsiteY13" fmla="*/ 3378 h 51862"/>
                <a:gd name="connsiteX14" fmla="*/ 8121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9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4 w 32345"/>
                <a:gd name="connsiteY19" fmla="*/ 27125 h 51862"/>
                <a:gd name="connsiteX20" fmla="*/ 21189 w 32345"/>
                <a:gd name="connsiteY20" fmla="*/ 32858 h 51862"/>
                <a:gd name="connsiteX21" fmla="*/ 8291 w 32345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2"/>
                  </a:moveTo>
                  <a:lnTo>
                    <a:pt x="32346" y="46062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3"/>
                  </a:cubicBezTo>
                  <a:cubicBezTo>
                    <a:pt x="24703" y="18334"/>
                    <a:pt x="25147" y="16639"/>
                    <a:pt x="25147" y="14979"/>
                  </a:cubicBezTo>
                  <a:cubicBezTo>
                    <a:pt x="25147" y="12272"/>
                    <a:pt x="24192" y="10065"/>
                    <a:pt x="22281" y="8360"/>
                  </a:cubicBezTo>
                  <a:cubicBezTo>
                    <a:pt x="20393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7"/>
                  </a:cubicBezTo>
                  <a:cubicBezTo>
                    <a:pt x="5631" y="7677"/>
                    <a:pt x="3072" y="8815"/>
                    <a:pt x="342" y="10339"/>
                  </a:cubicBezTo>
                  <a:lnTo>
                    <a:pt x="342" y="3378"/>
                  </a:lnTo>
                  <a:cubicBezTo>
                    <a:pt x="3117" y="2264"/>
                    <a:pt x="5710" y="1422"/>
                    <a:pt x="8121" y="853"/>
                  </a:cubicBezTo>
                  <a:cubicBezTo>
                    <a:pt x="10533" y="285"/>
                    <a:pt x="12739" y="0"/>
                    <a:pt x="14740" y="0"/>
                  </a:cubicBezTo>
                  <a:cubicBezTo>
                    <a:pt x="20017" y="0"/>
                    <a:pt x="24225" y="1320"/>
                    <a:pt x="27365" y="3959"/>
                  </a:cubicBezTo>
                  <a:cubicBezTo>
                    <a:pt x="30504" y="6598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4" y="27125"/>
                  </a:cubicBezTo>
                  <a:cubicBezTo>
                    <a:pt x="26046" y="27785"/>
                    <a:pt x="24237" y="29696"/>
                    <a:pt x="21189" y="32858"/>
                  </a:cubicBezTo>
                  <a:cubicBezTo>
                    <a:pt x="18141" y="35997"/>
                    <a:pt x="13841" y="40398"/>
                    <a:pt x="8291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7A14856-86F5-8EDE-8001-2AAFFA57264D}"/>
                </a:ext>
              </a:extLst>
            </p:cNvPr>
            <p:cNvSpPr/>
            <p:nvPr/>
          </p:nvSpPr>
          <p:spPr>
            <a:xfrm>
              <a:off x="2657834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26AA2AD-44FE-69F5-73E6-971B712D589F}"/>
                </a:ext>
              </a:extLst>
            </p:cNvPr>
            <p:cNvSpPr/>
            <p:nvPr/>
          </p:nvSpPr>
          <p:spPr>
            <a:xfrm>
              <a:off x="2465756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E8D9D1A-1F4B-24D8-CE17-438528E2E02E}"/>
                </a:ext>
              </a:extLst>
            </p:cNvPr>
            <p:cNvSpPr/>
            <p:nvPr/>
          </p:nvSpPr>
          <p:spPr>
            <a:xfrm>
              <a:off x="2440859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AADF0A-5970-49DF-B23A-2204B2B843D3}"/>
                </a:ext>
              </a:extLst>
            </p:cNvPr>
            <p:cNvSpPr/>
            <p:nvPr/>
          </p:nvSpPr>
          <p:spPr>
            <a:xfrm>
              <a:off x="2446265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2427C82-5B42-3715-93F6-FC774533DCEE}"/>
                </a:ext>
              </a:extLst>
            </p:cNvPr>
            <p:cNvSpPr/>
            <p:nvPr/>
          </p:nvSpPr>
          <p:spPr>
            <a:xfrm>
              <a:off x="2440859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5CE1A41-CBC0-BC84-9A4A-AF406730C759}"/>
              </a:ext>
            </a:extLst>
          </p:cNvPr>
          <p:cNvGrpSpPr/>
          <p:nvPr/>
        </p:nvGrpSpPr>
        <p:grpSpPr>
          <a:xfrm>
            <a:off x="2816351" y="2296977"/>
            <a:ext cx="1504603" cy="919928"/>
            <a:chOff x="2816351" y="2518456"/>
            <a:chExt cx="1504603" cy="919928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48B5B34-E38C-8004-9DFA-F10F9603BEC9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DE9127B-BE70-015B-A109-F5C5A813A8CE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39FE796-5D95-09C3-230A-53B8E47EB294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D400E94-0529-67C4-AD0F-88EA7FC49F4F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45BDBB7-3410-5781-EEC5-226DF89A2C33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3056757-FEA0-8C7C-7E3E-DAE2890040C7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D302B65-F6A0-5328-FC25-1DA67E07679B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1D0C0C4-5C3D-FC6F-75A6-2007CCDAE6DE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ACFCACAC-9ECF-B6F9-3D82-4FF7332B5157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2E8B5EA-3C53-B41E-D273-4DD62073FE85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2CB57DC-6AB0-A0C4-B76E-1DC8B7E131D7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D5CB86B2-6F3F-49AF-544A-AD9F88E2BFBC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58BE1BF4-682B-04E5-39A8-C0934CA9BB54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18BCC02-511F-D4D6-59E6-96703DEBFB72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FB5DC71-E700-27E8-5795-8CBC84C7BC3A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E2091CEC-D845-AD1F-9CCD-4A07C56D6C4E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18B38935-06DD-F121-6826-850DF6179370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5959FF3-6074-0A74-155D-F0632D05AA4C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CA25D4A-1C55-6CD2-2141-F4F74135DC4A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5A830B1-9C9B-A275-8AB6-C50ABED04272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26F7A76-593A-C54D-EFEC-8A8249F139BD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56F85632-656E-215F-A648-4449477AE9EC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8A09CEE-137C-EF8D-643D-659B437DC2E2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0A21156-64A2-9A78-B42A-6B04A1604EDB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5A667E8-1AC7-B854-9FEC-E15FEC882B63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4AD6418-CD46-F299-F675-7A1A8AC4DFCA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EBF02DA-3117-679A-F878-BB6CEB1F0103}"/>
                </a:ext>
              </a:extLst>
            </p:cNvPr>
            <p:cNvSpPr/>
            <p:nvPr/>
          </p:nvSpPr>
          <p:spPr>
            <a:xfrm>
              <a:off x="286168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E7B82E5B-09FA-08F8-5985-F73E425405BB}"/>
                </a:ext>
              </a:extLst>
            </p:cNvPr>
            <p:cNvSpPr/>
            <p:nvPr/>
          </p:nvSpPr>
          <p:spPr>
            <a:xfrm>
              <a:off x="297923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79769A7-5748-46F5-5999-CDF019B44579}"/>
                </a:ext>
              </a:extLst>
            </p:cNvPr>
            <p:cNvSpPr/>
            <p:nvPr/>
          </p:nvSpPr>
          <p:spPr>
            <a:xfrm>
              <a:off x="309678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51203F5-7CF5-FA23-5542-098080F94E26}"/>
                </a:ext>
              </a:extLst>
            </p:cNvPr>
            <p:cNvSpPr/>
            <p:nvPr/>
          </p:nvSpPr>
          <p:spPr>
            <a:xfrm>
              <a:off x="32143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140F34B-0266-A273-3C7E-0CFBFECC680A}"/>
                </a:ext>
              </a:extLst>
            </p:cNvPr>
            <p:cNvSpPr/>
            <p:nvPr/>
          </p:nvSpPr>
          <p:spPr>
            <a:xfrm>
              <a:off x="333187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8C79493-55F9-A42E-037F-CE547C8B3CAB}"/>
                </a:ext>
              </a:extLst>
            </p:cNvPr>
            <p:cNvSpPr/>
            <p:nvPr/>
          </p:nvSpPr>
          <p:spPr>
            <a:xfrm>
              <a:off x="34494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A8AD994-5BCC-F069-6BC5-693641193522}"/>
                </a:ext>
              </a:extLst>
            </p:cNvPr>
            <p:cNvSpPr/>
            <p:nvPr/>
          </p:nvSpPr>
          <p:spPr>
            <a:xfrm>
              <a:off x="3566968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944F038-CA44-D0B5-2A8F-B6EB3BD05651}"/>
                </a:ext>
              </a:extLst>
            </p:cNvPr>
            <p:cNvSpPr/>
            <p:nvPr/>
          </p:nvSpPr>
          <p:spPr>
            <a:xfrm>
              <a:off x="3684516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4F859F00-BE2C-CD1F-8E3A-5E19DB4599E5}"/>
                </a:ext>
              </a:extLst>
            </p:cNvPr>
            <p:cNvSpPr/>
            <p:nvPr/>
          </p:nvSpPr>
          <p:spPr>
            <a:xfrm>
              <a:off x="3802064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276B72A-3A3E-84C7-ABE1-094163D8B037}"/>
                </a:ext>
              </a:extLst>
            </p:cNvPr>
            <p:cNvSpPr/>
            <p:nvPr/>
          </p:nvSpPr>
          <p:spPr>
            <a:xfrm>
              <a:off x="3919611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6FA6075-018F-EBAB-C4BB-9C896C81733D}"/>
                </a:ext>
              </a:extLst>
            </p:cNvPr>
            <p:cNvSpPr/>
            <p:nvPr/>
          </p:nvSpPr>
          <p:spPr>
            <a:xfrm>
              <a:off x="403715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750F2F3-0D66-DCDB-722D-856D443D1400}"/>
                </a:ext>
              </a:extLst>
            </p:cNvPr>
            <p:cNvSpPr/>
            <p:nvPr/>
          </p:nvSpPr>
          <p:spPr>
            <a:xfrm>
              <a:off x="4154707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FEDD7CEB-CD4A-84F9-0ADB-146921CCE4A5}"/>
                </a:ext>
              </a:extLst>
            </p:cNvPr>
            <p:cNvSpPr/>
            <p:nvPr/>
          </p:nvSpPr>
          <p:spPr>
            <a:xfrm>
              <a:off x="4272254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4" name="Freeform 193">
            <a:extLst>
              <a:ext uri="{FF2B5EF4-FFF2-40B4-BE49-F238E27FC236}">
                <a16:creationId xmlns:a16="http://schemas.microsoft.com/office/drawing/2014/main" id="{D194824C-2A7A-F587-D182-CE3AABF337DB}"/>
              </a:ext>
            </a:extLst>
          </p:cNvPr>
          <p:cNvSpPr/>
          <p:nvPr/>
        </p:nvSpPr>
        <p:spPr>
          <a:xfrm>
            <a:off x="2863370" y="2159668"/>
            <a:ext cx="1410568" cy="1055552"/>
          </a:xfrm>
          <a:custGeom>
            <a:avLst/>
            <a:gdLst>
              <a:gd name="connsiteX0" fmla="*/ 0 w 1410568"/>
              <a:gd name="connsiteY0" fmla="*/ 1055553 h 1055552"/>
              <a:gd name="connsiteX1" fmla="*/ 117547 w 1410568"/>
              <a:gd name="connsiteY1" fmla="*/ 1055528 h 1055552"/>
              <a:gd name="connsiteX2" fmla="*/ 235094 w 1410568"/>
              <a:gd name="connsiteY2" fmla="*/ 1055258 h 1055552"/>
              <a:gd name="connsiteX3" fmla="*/ 352641 w 1410568"/>
              <a:gd name="connsiteY3" fmla="*/ 1052942 h 1055552"/>
              <a:gd name="connsiteX4" fmla="*/ 470187 w 1410568"/>
              <a:gd name="connsiteY4" fmla="*/ 1039188 h 1055552"/>
              <a:gd name="connsiteX5" fmla="*/ 587735 w 1410568"/>
              <a:gd name="connsiteY5" fmla="*/ 982208 h 1055552"/>
              <a:gd name="connsiteX6" fmla="*/ 705283 w 1410568"/>
              <a:gd name="connsiteY6" fmla="*/ 820028 h 1055552"/>
              <a:gd name="connsiteX7" fmla="*/ 822830 w 1410568"/>
              <a:gd name="connsiteY7" fmla="*/ 513615 h 1055552"/>
              <a:gd name="connsiteX8" fmla="*/ 940378 w 1410568"/>
              <a:gd name="connsiteY8" fmla="*/ 162047 h 1055552"/>
              <a:gd name="connsiteX9" fmla="*/ 1057926 w 1410568"/>
              <a:gd name="connsiteY9" fmla="*/ 0 h 1055552"/>
              <a:gd name="connsiteX10" fmla="*/ 1175473 w 1410568"/>
              <a:gd name="connsiteY10" fmla="*/ 162047 h 1055552"/>
              <a:gd name="connsiteX11" fmla="*/ 1293021 w 1410568"/>
              <a:gd name="connsiteY11" fmla="*/ 513615 h 1055552"/>
              <a:gd name="connsiteX12" fmla="*/ 1410569 w 1410568"/>
              <a:gd name="connsiteY12" fmla="*/ 82002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0568" h="1055552">
                <a:moveTo>
                  <a:pt x="0" y="1055553"/>
                </a:moveTo>
                <a:lnTo>
                  <a:pt x="117547" y="1055528"/>
                </a:lnTo>
                <a:lnTo>
                  <a:pt x="235094" y="1055258"/>
                </a:lnTo>
                <a:lnTo>
                  <a:pt x="352641" y="1052942"/>
                </a:lnTo>
                <a:lnTo>
                  <a:pt x="470187" y="1039188"/>
                </a:lnTo>
                <a:lnTo>
                  <a:pt x="587735" y="982208"/>
                </a:lnTo>
                <a:lnTo>
                  <a:pt x="705283" y="820028"/>
                </a:lnTo>
                <a:lnTo>
                  <a:pt x="822830" y="513615"/>
                </a:lnTo>
                <a:lnTo>
                  <a:pt x="940378" y="162047"/>
                </a:lnTo>
                <a:lnTo>
                  <a:pt x="1057926" y="0"/>
                </a:lnTo>
                <a:lnTo>
                  <a:pt x="1175473" y="162047"/>
                </a:lnTo>
                <a:lnTo>
                  <a:pt x="1293021" y="513615"/>
                </a:lnTo>
                <a:lnTo>
                  <a:pt x="1410569" y="82002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CC0F371-C325-EEB8-1278-FBCF705EFC8B}"/>
              </a:ext>
            </a:extLst>
          </p:cNvPr>
          <p:cNvGrpSpPr/>
          <p:nvPr/>
        </p:nvGrpSpPr>
        <p:grpSpPr>
          <a:xfrm>
            <a:off x="4690270" y="2088209"/>
            <a:ext cx="2021456" cy="1347637"/>
            <a:chOff x="4690270" y="2309688"/>
            <a:chExt cx="2021456" cy="1347637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04480CF-680D-9EC1-5081-F18B550F5E27}"/>
                </a:ext>
              </a:extLst>
            </p:cNvPr>
            <p:cNvSpPr/>
            <p:nvPr/>
          </p:nvSpPr>
          <p:spPr>
            <a:xfrm>
              <a:off x="469027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C201699-559E-6FBF-1DE8-0E4510F80A1A}"/>
                </a:ext>
              </a:extLst>
            </p:cNvPr>
            <p:cNvSpPr/>
            <p:nvPr/>
          </p:nvSpPr>
          <p:spPr>
            <a:xfrm>
              <a:off x="5025820" y="2349480"/>
              <a:ext cx="1646116" cy="1118889"/>
            </a:xfrm>
            <a:custGeom>
              <a:avLst/>
              <a:gdLst>
                <a:gd name="connsiteX0" fmla="*/ 0 w 1646116"/>
                <a:gd name="connsiteY0" fmla="*/ 1118889 h 1118889"/>
                <a:gd name="connsiteX1" fmla="*/ 1646116 w 1646116"/>
                <a:gd name="connsiteY1" fmla="*/ 1118889 h 1118889"/>
                <a:gd name="connsiteX2" fmla="*/ 1646116 w 1646116"/>
                <a:gd name="connsiteY2" fmla="*/ 0 h 1118889"/>
                <a:gd name="connsiteX3" fmla="*/ 0 w 1646116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116" h="1118889">
                  <a:moveTo>
                    <a:pt x="0" y="1118889"/>
                  </a:moveTo>
                  <a:lnTo>
                    <a:pt x="1646116" y="1118889"/>
                  </a:lnTo>
                  <a:lnTo>
                    <a:pt x="1646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291CBEC-6E6E-9778-DCB0-C0713085518C}"/>
                </a:ext>
              </a:extLst>
            </p:cNvPr>
            <p:cNvSpPr/>
            <p:nvPr/>
          </p:nvSpPr>
          <p:spPr>
            <a:xfrm>
              <a:off x="513822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5300B2B-6E17-771E-E0DB-A297F1BEFDB7}"/>
                </a:ext>
              </a:extLst>
            </p:cNvPr>
            <p:cNvSpPr/>
            <p:nvPr/>
          </p:nvSpPr>
          <p:spPr>
            <a:xfrm>
              <a:off x="54115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DD37B9D-B5E8-0C11-8E26-432D21E72505}"/>
                </a:ext>
              </a:extLst>
            </p:cNvPr>
            <p:cNvSpPr/>
            <p:nvPr/>
          </p:nvSpPr>
          <p:spPr>
            <a:xfrm>
              <a:off x="568487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3FACF28-336C-56C8-E079-50E75D1DAD8A}"/>
                </a:ext>
              </a:extLst>
            </p:cNvPr>
            <p:cNvSpPr/>
            <p:nvPr/>
          </p:nvSpPr>
          <p:spPr>
            <a:xfrm>
              <a:off x="595821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A30F245-7C50-F849-664D-6EB6D5BB3194}"/>
                </a:ext>
              </a:extLst>
            </p:cNvPr>
            <p:cNvSpPr/>
            <p:nvPr/>
          </p:nvSpPr>
          <p:spPr>
            <a:xfrm>
              <a:off x="623153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4F533C0-72B9-5438-1231-D95B88E179D3}"/>
                </a:ext>
              </a:extLst>
            </p:cNvPr>
            <p:cNvSpPr/>
            <p:nvPr/>
          </p:nvSpPr>
          <p:spPr>
            <a:xfrm>
              <a:off x="650486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0B430F3-DEC4-B0B9-3567-BD836EA02B21}"/>
                </a:ext>
              </a:extLst>
            </p:cNvPr>
            <p:cNvSpPr/>
            <p:nvPr/>
          </p:nvSpPr>
          <p:spPr>
            <a:xfrm>
              <a:off x="5025820" y="346836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A08EE1F-59FB-A3AE-E04A-89A3C6054FF4}"/>
                </a:ext>
              </a:extLst>
            </p:cNvPr>
            <p:cNvSpPr/>
            <p:nvPr/>
          </p:nvSpPr>
          <p:spPr>
            <a:xfrm>
              <a:off x="513822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377BA71-164C-D2DB-585E-C9E608B3D76D}"/>
                </a:ext>
              </a:extLst>
            </p:cNvPr>
            <p:cNvSpPr/>
            <p:nvPr/>
          </p:nvSpPr>
          <p:spPr>
            <a:xfrm>
              <a:off x="54115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256C77F-ACCC-2728-12B9-C074D2D3EF94}"/>
                </a:ext>
              </a:extLst>
            </p:cNvPr>
            <p:cNvSpPr/>
            <p:nvPr/>
          </p:nvSpPr>
          <p:spPr>
            <a:xfrm>
              <a:off x="568487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4FB2358-7E95-FE2C-73F2-D111779A8E7E}"/>
                </a:ext>
              </a:extLst>
            </p:cNvPr>
            <p:cNvSpPr/>
            <p:nvPr/>
          </p:nvSpPr>
          <p:spPr>
            <a:xfrm>
              <a:off x="595821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BD2D69F-4395-5096-1D2E-DF5D9C0DEBEF}"/>
                </a:ext>
              </a:extLst>
            </p:cNvPr>
            <p:cNvSpPr/>
            <p:nvPr/>
          </p:nvSpPr>
          <p:spPr>
            <a:xfrm>
              <a:off x="6231537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3B217BDF-8E49-581B-AEDB-8693C147FA94}"/>
                </a:ext>
              </a:extLst>
            </p:cNvPr>
            <p:cNvSpPr/>
            <p:nvPr/>
          </p:nvSpPr>
          <p:spPr>
            <a:xfrm>
              <a:off x="650486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0871F2CC-B66D-A3AD-91B1-22A0C416F32A}"/>
                </a:ext>
              </a:extLst>
            </p:cNvPr>
            <p:cNvSpPr/>
            <p:nvPr/>
          </p:nvSpPr>
          <p:spPr>
            <a:xfrm>
              <a:off x="5120620" y="3496358"/>
              <a:ext cx="35211" cy="52844"/>
            </a:xfrm>
            <a:custGeom>
              <a:avLst/>
              <a:gdLst>
                <a:gd name="connsiteX0" fmla="*/ 17605 w 35211"/>
                <a:gd name="connsiteY0" fmla="*/ 5458 h 52844"/>
                <a:gd name="connsiteX1" fmla="*/ 9588 w 35211"/>
                <a:gd name="connsiteY1" fmla="*/ 10714 h 52844"/>
                <a:gd name="connsiteX2" fmla="*/ 6926 w 35211"/>
                <a:gd name="connsiteY2" fmla="*/ 26439 h 52844"/>
                <a:gd name="connsiteX3" fmla="*/ 9588 w 35211"/>
                <a:gd name="connsiteY3" fmla="*/ 42173 h 52844"/>
                <a:gd name="connsiteX4" fmla="*/ 17605 w 35211"/>
                <a:gd name="connsiteY4" fmla="*/ 47386 h 52844"/>
                <a:gd name="connsiteX5" fmla="*/ 25624 w 35211"/>
                <a:gd name="connsiteY5" fmla="*/ 42173 h 52844"/>
                <a:gd name="connsiteX6" fmla="*/ 28319 w 35211"/>
                <a:gd name="connsiteY6" fmla="*/ 26439 h 52844"/>
                <a:gd name="connsiteX7" fmla="*/ 25624 w 35211"/>
                <a:gd name="connsiteY7" fmla="*/ 10714 h 52844"/>
                <a:gd name="connsiteX8" fmla="*/ 17605 w 35211"/>
                <a:gd name="connsiteY8" fmla="*/ 5458 h 52844"/>
                <a:gd name="connsiteX9" fmla="*/ 17605 w 35211"/>
                <a:gd name="connsiteY9" fmla="*/ 0 h 52844"/>
                <a:gd name="connsiteX10" fmla="*/ 30673 w 35211"/>
                <a:gd name="connsiteY10" fmla="*/ 6789 h 52844"/>
                <a:gd name="connsiteX11" fmla="*/ 35211 w 35211"/>
                <a:gd name="connsiteY11" fmla="*/ 26439 h 52844"/>
                <a:gd name="connsiteX12" fmla="*/ 30673 w 35211"/>
                <a:gd name="connsiteY12" fmla="*/ 46089 h 52844"/>
                <a:gd name="connsiteX13" fmla="*/ 17605 w 35211"/>
                <a:gd name="connsiteY13" fmla="*/ 52844 h 52844"/>
                <a:gd name="connsiteX14" fmla="*/ 4504 w 35211"/>
                <a:gd name="connsiteY14" fmla="*/ 46089 h 52844"/>
                <a:gd name="connsiteX15" fmla="*/ 0 w 35211"/>
                <a:gd name="connsiteY15" fmla="*/ 26439 h 52844"/>
                <a:gd name="connsiteX16" fmla="*/ 4504 w 35211"/>
                <a:gd name="connsiteY16" fmla="*/ 6789 h 52844"/>
                <a:gd name="connsiteX17" fmla="*/ 17605 w 35211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44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31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86"/>
                    <a:pt x="17605" y="47386"/>
                  </a:cubicBezTo>
                  <a:cubicBezTo>
                    <a:pt x="21176" y="47386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31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89"/>
                  </a:cubicBezTo>
                  <a:cubicBezTo>
                    <a:pt x="27670" y="50595"/>
                    <a:pt x="23315" y="52844"/>
                    <a:pt x="17605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EA5BE8-779B-994C-14A9-09536A6343FB}"/>
                </a:ext>
              </a:extLst>
            </p:cNvPr>
            <p:cNvSpPr/>
            <p:nvPr/>
          </p:nvSpPr>
          <p:spPr>
            <a:xfrm>
              <a:off x="5395073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1 w 32959"/>
                <a:gd name="connsiteY3" fmla="*/ 5803 h 51926"/>
                <a:gd name="connsiteX4" fmla="*/ 8461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8 w 32959"/>
                <a:gd name="connsiteY7" fmla="*/ 21941 h 51926"/>
                <a:gd name="connsiteX8" fmla="*/ 32960 w 32959"/>
                <a:gd name="connsiteY8" fmla="*/ 34601 h 51926"/>
                <a:gd name="connsiteX9" fmla="*/ 27841 w 32959"/>
                <a:gd name="connsiteY9" fmla="*/ 47395 h 51926"/>
                <a:gd name="connsiteX10" fmla="*/ 13409 w 32959"/>
                <a:gd name="connsiteY10" fmla="*/ 51926 h 51926"/>
                <a:gd name="connsiteX11" fmla="*/ 6858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26"/>
                    <a:pt x="13409" y="51926"/>
                  </a:cubicBezTo>
                  <a:cubicBezTo>
                    <a:pt x="11270" y="51926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0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B4F32AB-1EA2-EFB0-67C4-C747855B2FB7}"/>
                </a:ext>
              </a:extLst>
            </p:cNvPr>
            <p:cNvSpPr/>
            <p:nvPr/>
          </p:nvSpPr>
          <p:spPr>
            <a:xfrm>
              <a:off x="5646578" y="3497276"/>
              <a:ext cx="30338" cy="50940"/>
            </a:xfrm>
            <a:custGeom>
              <a:avLst/>
              <a:gdLst>
                <a:gd name="connsiteX0" fmla="*/ 994 w 30338"/>
                <a:gd name="connsiteY0" fmla="*/ 45137 h 50940"/>
                <a:gd name="connsiteX1" fmla="*/ 12255 w 30338"/>
                <a:gd name="connsiteY1" fmla="*/ 45137 h 50940"/>
                <a:gd name="connsiteX2" fmla="*/ 12255 w 30338"/>
                <a:gd name="connsiteY2" fmla="*/ 6275 h 50940"/>
                <a:gd name="connsiteX3" fmla="*/ 0 w 30338"/>
                <a:gd name="connsiteY3" fmla="*/ 8734 h 50940"/>
                <a:gd name="connsiteX4" fmla="*/ 0 w 30338"/>
                <a:gd name="connsiteY4" fmla="*/ 2459 h 50940"/>
                <a:gd name="connsiteX5" fmla="*/ 12179 w 30338"/>
                <a:gd name="connsiteY5" fmla="*/ 0 h 50940"/>
                <a:gd name="connsiteX6" fmla="*/ 19078 w 30338"/>
                <a:gd name="connsiteY6" fmla="*/ 0 h 50940"/>
                <a:gd name="connsiteX7" fmla="*/ 19078 w 30338"/>
                <a:gd name="connsiteY7" fmla="*/ 45137 h 50940"/>
                <a:gd name="connsiteX8" fmla="*/ 30339 w 30338"/>
                <a:gd name="connsiteY8" fmla="*/ 45137 h 50940"/>
                <a:gd name="connsiteX9" fmla="*/ 30339 w 30338"/>
                <a:gd name="connsiteY9" fmla="*/ 50941 h 50940"/>
                <a:gd name="connsiteX10" fmla="*/ 994 w 30338"/>
                <a:gd name="connsiteY10" fmla="*/ 50941 h 50940"/>
                <a:gd name="connsiteX11" fmla="*/ 994 w 30338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8" h="50940">
                  <a:moveTo>
                    <a:pt x="994" y="45137"/>
                  </a:moveTo>
                  <a:lnTo>
                    <a:pt x="12255" y="45137"/>
                  </a:lnTo>
                  <a:lnTo>
                    <a:pt x="12255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9" y="45137"/>
                  </a:lnTo>
                  <a:lnTo>
                    <a:pt x="30339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38994DC-D735-8342-AC59-38F8A0BC4880}"/>
                </a:ext>
              </a:extLst>
            </p:cNvPr>
            <p:cNvSpPr/>
            <p:nvPr/>
          </p:nvSpPr>
          <p:spPr>
            <a:xfrm>
              <a:off x="5687968" y="3496358"/>
              <a:ext cx="35215" cy="52844"/>
            </a:xfrm>
            <a:custGeom>
              <a:avLst/>
              <a:gdLst>
                <a:gd name="connsiteX0" fmla="*/ 17604 w 35215"/>
                <a:gd name="connsiteY0" fmla="*/ 5458 h 52844"/>
                <a:gd name="connsiteX1" fmla="*/ 9585 w 35215"/>
                <a:gd name="connsiteY1" fmla="*/ 10714 h 52844"/>
                <a:gd name="connsiteX2" fmla="*/ 6923 w 35215"/>
                <a:gd name="connsiteY2" fmla="*/ 26439 h 52844"/>
                <a:gd name="connsiteX3" fmla="*/ 9585 w 35215"/>
                <a:gd name="connsiteY3" fmla="*/ 42173 h 52844"/>
                <a:gd name="connsiteX4" fmla="*/ 17604 w 35215"/>
                <a:gd name="connsiteY4" fmla="*/ 47386 h 52844"/>
                <a:gd name="connsiteX5" fmla="*/ 25622 w 35215"/>
                <a:gd name="connsiteY5" fmla="*/ 42173 h 52844"/>
                <a:gd name="connsiteX6" fmla="*/ 28317 w 35215"/>
                <a:gd name="connsiteY6" fmla="*/ 26439 h 52844"/>
                <a:gd name="connsiteX7" fmla="*/ 25622 w 35215"/>
                <a:gd name="connsiteY7" fmla="*/ 10714 h 52844"/>
                <a:gd name="connsiteX8" fmla="*/ 17604 w 35215"/>
                <a:gd name="connsiteY8" fmla="*/ 5458 h 52844"/>
                <a:gd name="connsiteX9" fmla="*/ 17604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04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04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D7B9810-E2C7-C92B-0662-19EF54BAD9BE}"/>
                </a:ext>
              </a:extLst>
            </p:cNvPr>
            <p:cNvSpPr/>
            <p:nvPr/>
          </p:nvSpPr>
          <p:spPr>
            <a:xfrm>
              <a:off x="5920646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220473C-AEF3-5351-0AF9-7D455432E587}"/>
                </a:ext>
              </a:extLst>
            </p:cNvPr>
            <p:cNvSpPr/>
            <p:nvPr/>
          </p:nvSpPr>
          <p:spPr>
            <a:xfrm>
              <a:off x="5962810" y="3497276"/>
              <a:ext cx="32966" cy="51926"/>
            </a:xfrm>
            <a:custGeom>
              <a:avLst/>
              <a:gdLst>
                <a:gd name="connsiteX0" fmla="*/ 2156 w 32966"/>
                <a:gd name="connsiteY0" fmla="*/ 0 h 51926"/>
                <a:gd name="connsiteX1" fmla="*/ 29210 w 32966"/>
                <a:gd name="connsiteY1" fmla="*/ 0 h 51926"/>
                <a:gd name="connsiteX2" fmla="*/ 29210 w 32966"/>
                <a:gd name="connsiteY2" fmla="*/ 5803 h 51926"/>
                <a:gd name="connsiteX3" fmla="*/ 8465 w 32966"/>
                <a:gd name="connsiteY3" fmla="*/ 5803 h 51926"/>
                <a:gd name="connsiteX4" fmla="*/ 8465 w 32966"/>
                <a:gd name="connsiteY4" fmla="*/ 18286 h 51926"/>
                <a:gd name="connsiteX5" fmla="*/ 11472 w 32966"/>
                <a:gd name="connsiteY5" fmla="*/ 17536 h 51926"/>
                <a:gd name="connsiteX6" fmla="*/ 14470 w 32966"/>
                <a:gd name="connsiteY6" fmla="*/ 17267 h 51926"/>
                <a:gd name="connsiteX7" fmla="*/ 27980 w 32966"/>
                <a:gd name="connsiteY7" fmla="*/ 21941 h 51926"/>
                <a:gd name="connsiteX8" fmla="*/ 32967 w 32966"/>
                <a:gd name="connsiteY8" fmla="*/ 34601 h 51926"/>
                <a:gd name="connsiteX9" fmla="*/ 27846 w 32966"/>
                <a:gd name="connsiteY9" fmla="*/ 47395 h 51926"/>
                <a:gd name="connsiteX10" fmla="*/ 13409 w 32966"/>
                <a:gd name="connsiteY10" fmla="*/ 51926 h 51926"/>
                <a:gd name="connsiteX11" fmla="*/ 6865 w 32966"/>
                <a:gd name="connsiteY11" fmla="*/ 51387 h 51926"/>
                <a:gd name="connsiteX12" fmla="*/ 0 w 32966"/>
                <a:gd name="connsiteY12" fmla="*/ 49745 h 51926"/>
                <a:gd name="connsiteX13" fmla="*/ 0 w 32966"/>
                <a:gd name="connsiteY13" fmla="*/ 42821 h 51926"/>
                <a:gd name="connsiteX14" fmla="*/ 6351 w 32966"/>
                <a:gd name="connsiteY14" fmla="*/ 45314 h 51926"/>
                <a:gd name="connsiteX15" fmla="*/ 13274 w 32966"/>
                <a:gd name="connsiteY15" fmla="*/ 46131 h 51926"/>
                <a:gd name="connsiteX16" fmla="*/ 22623 w 32966"/>
                <a:gd name="connsiteY16" fmla="*/ 43023 h 51926"/>
                <a:gd name="connsiteX17" fmla="*/ 26068 w 32966"/>
                <a:gd name="connsiteY17" fmla="*/ 34601 h 51926"/>
                <a:gd name="connsiteX18" fmla="*/ 22623 w 32966"/>
                <a:gd name="connsiteY18" fmla="*/ 26169 h 51926"/>
                <a:gd name="connsiteX19" fmla="*/ 13274 w 32966"/>
                <a:gd name="connsiteY19" fmla="*/ 23061 h 51926"/>
                <a:gd name="connsiteX20" fmla="*/ 7749 w 32966"/>
                <a:gd name="connsiteY20" fmla="*/ 23676 h 51926"/>
                <a:gd name="connsiteX21" fmla="*/ 2156 w 32966"/>
                <a:gd name="connsiteY21" fmla="*/ 25588 h 51926"/>
                <a:gd name="connsiteX22" fmla="*/ 2156 w 32966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66" h="51926">
                  <a:moveTo>
                    <a:pt x="2156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70" y="17696"/>
                    <a:pt x="11472" y="17536"/>
                  </a:cubicBezTo>
                  <a:cubicBezTo>
                    <a:pt x="12474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307" y="25058"/>
                    <a:pt x="32967" y="29277"/>
                    <a:pt x="32967" y="34601"/>
                  </a:cubicBezTo>
                  <a:cubicBezTo>
                    <a:pt x="32967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8" y="51926"/>
                    <a:pt x="9097" y="51749"/>
                    <a:pt x="6865" y="51387"/>
                  </a:cubicBezTo>
                  <a:cubicBezTo>
                    <a:pt x="4658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4" y="23264"/>
                    <a:pt x="7749" y="23676"/>
                  </a:cubicBezTo>
                  <a:cubicBezTo>
                    <a:pt x="5930" y="24089"/>
                    <a:pt x="4068" y="24721"/>
                    <a:pt x="2156" y="25588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8DE3FDF-A3E2-AC07-5D27-6BD8D4B2F06A}"/>
                </a:ext>
              </a:extLst>
            </p:cNvPr>
            <p:cNvSpPr/>
            <p:nvPr/>
          </p:nvSpPr>
          <p:spPr>
            <a:xfrm>
              <a:off x="6191959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5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1BA43632-77E3-6F88-38B6-5646F467F71D}"/>
                </a:ext>
              </a:extLst>
            </p:cNvPr>
            <p:cNvSpPr/>
            <p:nvPr/>
          </p:nvSpPr>
          <p:spPr>
            <a:xfrm>
              <a:off x="6235900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22 w 35215"/>
                <a:gd name="connsiteY5" fmla="*/ 42173 h 52844"/>
                <a:gd name="connsiteX6" fmla="*/ 28326 w 35215"/>
                <a:gd name="connsiteY6" fmla="*/ 26439 h 52844"/>
                <a:gd name="connsiteX7" fmla="*/ 25622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22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22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0A87B85A-0340-27D3-6814-3A87BFF438B1}"/>
                </a:ext>
              </a:extLst>
            </p:cNvPr>
            <p:cNvSpPr/>
            <p:nvPr/>
          </p:nvSpPr>
          <p:spPr>
            <a:xfrm>
              <a:off x="6466018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19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37" y="10335"/>
                  </a:cubicBezTo>
                  <a:lnTo>
                    <a:pt x="337" y="3378"/>
                  </a:lnTo>
                  <a:cubicBezTo>
                    <a:pt x="3116" y="2257"/>
                    <a:pt x="5711" y="1415"/>
                    <a:pt x="8119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43" y="27787"/>
                    <a:pt x="24232" y="29699"/>
                    <a:pt x="21192" y="32857"/>
                  </a:cubicBezTo>
                  <a:cubicBezTo>
                    <a:pt x="18143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5E99595-6450-E5AA-FB0A-FAFD919E49D8}"/>
                </a:ext>
              </a:extLst>
            </p:cNvPr>
            <p:cNvSpPr/>
            <p:nvPr/>
          </p:nvSpPr>
          <p:spPr>
            <a:xfrm>
              <a:off x="651075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9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9" y="38147"/>
                    <a:pt x="26069" y="34601"/>
                  </a:cubicBezTo>
                  <a:cubicBezTo>
                    <a:pt x="26069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714A3C8-F08E-A4EE-E470-D61350027EDB}"/>
                </a:ext>
              </a:extLst>
            </p:cNvPr>
            <p:cNvSpPr/>
            <p:nvPr/>
          </p:nvSpPr>
          <p:spPr>
            <a:xfrm>
              <a:off x="581110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41" y="56980"/>
                    <a:pt x="41196" y="56980"/>
                  </a:cubicBezTo>
                  <a:cubicBezTo>
                    <a:pt x="40715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5890842D-25CB-A465-DE15-50DFAA3EEE11}"/>
                </a:ext>
              </a:extLst>
            </p:cNvPr>
            <p:cNvSpPr/>
            <p:nvPr/>
          </p:nvSpPr>
          <p:spPr>
            <a:xfrm>
              <a:off x="5025820" y="343670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1A02829A-4C90-0009-C791-D5E1890FAF87}"/>
                </a:ext>
              </a:extLst>
            </p:cNvPr>
            <p:cNvSpPr/>
            <p:nvPr/>
          </p:nvSpPr>
          <p:spPr>
            <a:xfrm>
              <a:off x="5025820" y="320755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A14351-6445-9304-0CD1-765ADC88D294}"/>
                </a:ext>
              </a:extLst>
            </p:cNvPr>
            <p:cNvSpPr/>
            <p:nvPr/>
          </p:nvSpPr>
          <p:spPr>
            <a:xfrm>
              <a:off x="5025820" y="297842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BC8B9A3-0763-46DC-3DD6-7196321EDF67}"/>
                </a:ext>
              </a:extLst>
            </p:cNvPr>
            <p:cNvSpPr/>
            <p:nvPr/>
          </p:nvSpPr>
          <p:spPr>
            <a:xfrm>
              <a:off x="5025820" y="274928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2EAA5C5-0816-A8BB-642A-574497143E7C}"/>
                </a:ext>
              </a:extLst>
            </p:cNvPr>
            <p:cNvSpPr/>
            <p:nvPr/>
          </p:nvSpPr>
          <p:spPr>
            <a:xfrm>
              <a:off x="5025820" y="252014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24B3563-0EE6-C031-95D8-B0BD233744B6}"/>
                </a:ext>
              </a:extLst>
            </p:cNvPr>
            <p:cNvSpPr/>
            <p:nvPr/>
          </p:nvSpPr>
          <p:spPr>
            <a:xfrm>
              <a:off x="502582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FA8988D-BE7F-52D6-0F42-6566CD8D6570}"/>
                </a:ext>
              </a:extLst>
            </p:cNvPr>
            <p:cNvSpPr/>
            <p:nvPr/>
          </p:nvSpPr>
          <p:spPr>
            <a:xfrm>
              <a:off x="5025820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82C295E5-92D0-0EEB-CC40-6A568B74CA80}"/>
                </a:ext>
              </a:extLst>
            </p:cNvPr>
            <p:cNvSpPr/>
            <p:nvPr/>
          </p:nvSpPr>
          <p:spPr>
            <a:xfrm>
              <a:off x="5025820" y="3207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DE51FF06-3244-BDB3-443D-4FDD93CC6BC9}"/>
                </a:ext>
              </a:extLst>
            </p:cNvPr>
            <p:cNvSpPr/>
            <p:nvPr/>
          </p:nvSpPr>
          <p:spPr>
            <a:xfrm>
              <a:off x="5025820" y="297842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855BF60-271B-AE85-B363-2AE7815C064F}"/>
                </a:ext>
              </a:extLst>
            </p:cNvPr>
            <p:cNvSpPr/>
            <p:nvPr/>
          </p:nvSpPr>
          <p:spPr>
            <a:xfrm>
              <a:off x="5025820" y="274928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8C8713-8714-8B88-8424-92DA699DDF56}"/>
                </a:ext>
              </a:extLst>
            </p:cNvPr>
            <p:cNvSpPr/>
            <p:nvPr/>
          </p:nvSpPr>
          <p:spPr>
            <a:xfrm>
              <a:off x="5025820" y="252014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13D6D73-FDB4-E1DB-6B97-702347C2DA5B}"/>
                </a:ext>
              </a:extLst>
            </p:cNvPr>
            <p:cNvSpPr/>
            <p:nvPr/>
          </p:nvSpPr>
          <p:spPr>
            <a:xfrm>
              <a:off x="4804701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D8467B8-BC35-4E19-BF24-D457979674E2}"/>
                </a:ext>
              </a:extLst>
            </p:cNvPr>
            <p:cNvSpPr/>
            <p:nvPr/>
          </p:nvSpPr>
          <p:spPr>
            <a:xfrm>
              <a:off x="4852025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EE2EBBF-8920-35D2-9713-BA2FE2075A73}"/>
                </a:ext>
              </a:extLst>
            </p:cNvPr>
            <p:cNvSpPr/>
            <p:nvPr/>
          </p:nvSpPr>
          <p:spPr>
            <a:xfrm>
              <a:off x="4871371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804D90A-BE4C-90DC-57AA-FA45B0C24B24}"/>
                </a:ext>
              </a:extLst>
            </p:cNvPr>
            <p:cNvSpPr/>
            <p:nvPr/>
          </p:nvSpPr>
          <p:spPr>
            <a:xfrm>
              <a:off x="4915829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B51929A-8C86-04EC-56D1-9D042AE9624C}"/>
                </a:ext>
              </a:extLst>
            </p:cNvPr>
            <p:cNvSpPr/>
            <p:nvPr/>
          </p:nvSpPr>
          <p:spPr>
            <a:xfrm>
              <a:off x="4960286" y="3410311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39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39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39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39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190DBC94-4F51-2135-000A-59BE6791A98A}"/>
                </a:ext>
              </a:extLst>
            </p:cNvPr>
            <p:cNvSpPr/>
            <p:nvPr/>
          </p:nvSpPr>
          <p:spPr>
            <a:xfrm>
              <a:off x="4806168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B27FA9C1-4D03-B679-6B64-7FF0319A88A5}"/>
                </a:ext>
              </a:extLst>
            </p:cNvPr>
            <p:cNvSpPr/>
            <p:nvPr/>
          </p:nvSpPr>
          <p:spPr>
            <a:xfrm>
              <a:off x="4853492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601FEDF-2F6E-10C0-4705-D6432C701C17}"/>
                </a:ext>
              </a:extLst>
            </p:cNvPr>
            <p:cNvSpPr/>
            <p:nvPr/>
          </p:nvSpPr>
          <p:spPr>
            <a:xfrm>
              <a:off x="4872838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BB85068D-C6D3-FAB3-7123-4C66AFE99A34}"/>
                </a:ext>
              </a:extLst>
            </p:cNvPr>
            <p:cNvSpPr/>
            <p:nvPr/>
          </p:nvSpPr>
          <p:spPr>
            <a:xfrm>
              <a:off x="4917808" y="3181171"/>
              <a:ext cx="32344" cy="51858"/>
            </a:xfrm>
            <a:custGeom>
              <a:avLst/>
              <a:gdLst>
                <a:gd name="connsiteX0" fmla="*/ 8290 w 32344"/>
                <a:gd name="connsiteY0" fmla="*/ 46064 h 51858"/>
                <a:gd name="connsiteX1" fmla="*/ 32345 w 32344"/>
                <a:gd name="connsiteY1" fmla="*/ 46064 h 51858"/>
                <a:gd name="connsiteX2" fmla="*/ 32345 w 32344"/>
                <a:gd name="connsiteY2" fmla="*/ 51859 h 51858"/>
                <a:gd name="connsiteX3" fmla="*/ 0 w 32344"/>
                <a:gd name="connsiteY3" fmla="*/ 51859 h 51858"/>
                <a:gd name="connsiteX4" fmla="*/ 0 w 32344"/>
                <a:gd name="connsiteY4" fmla="*/ 46064 h 51858"/>
                <a:gd name="connsiteX5" fmla="*/ 10679 w 32344"/>
                <a:gd name="connsiteY5" fmla="*/ 35173 h 51858"/>
                <a:gd name="connsiteX6" fmla="*/ 19209 w 32344"/>
                <a:gd name="connsiteY6" fmla="*/ 26338 h 51858"/>
                <a:gd name="connsiteX7" fmla="*/ 23815 w 32344"/>
                <a:gd name="connsiteY7" fmla="*/ 20063 h 51858"/>
                <a:gd name="connsiteX8" fmla="*/ 25146 w 32344"/>
                <a:gd name="connsiteY8" fmla="*/ 14976 h 51858"/>
                <a:gd name="connsiteX9" fmla="*/ 22280 w 32344"/>
                <a:gd name="connsiteY9" fmla="*/ 8355 h 51858"/>
                <a:gd name="connsiteX10" fmla="*/ 14876 w 32344"/>
                <a:gd name="connsiteY10" fmla="*/ 5803 h 51858"/>
                <a:gd name="connsiteX11" fmla="*/ 8018 w 32344"/>
                <a:gd name="connsiteY11" fmla="*/ 6923 h 51858"/>
                <a:gd name="connsiteX12" fmla="*/ 341 w 32344"/>
                <a:gd name="connsiteY12" fmla="*/ 10335 h 51858"/>
                <a:gd name="connsiteX13" fmla="*/ 341 w 32344"/>
                <a:gd name="connsiteY13" fmla="*/ 3377 h 51858"/>
                <a:gd name="connsiteX14" fmla="*/ 8120 w 32344"/>
                <a:gd name="connsiteY14" fmla="*/ 851 h 51858"/>
                <a:gd name="connsiteX15" fmla="*/ 14740 w 32344"/>
                <a:gd name="connsiteY15" fmla="*/ 0 h 51858"/>
                <a:gd name="connsiteX16" fmla="*/ 27364 w 32344"/>
                <a:gd name="connsiteY16" fmla="*/ 3959 h 51858"/>
                <a:gd name="connsiteX17" fmla="*/ 32072 w 32344"/>
                <a:gd name="connsiteY17" fmla="*/ 14538 h 51858"/>
                <a:gd name="connsiteX18" fmla="*/ 30878 w 32344"/>
                <a:gd name="connsiteY18" fmla="*/ 20509 h 51858"/>
                <a:gd name="connsiteX19" fmla="*/ 26613 w 32344"/>
                <a:gd name="connsiteY19" fmla="*/ 27121 h 51858"/>
                <a:gd name="connsiteX20" fmla="*/ 21188 w 32344"/>
                <a:gd name="connsiteY20" fmla="*/ 32857 h 51858"/>
                <a:gd name="connsiteX21" fmla="*/ 8290 w 32344"/>
                <a:gd name="connsiteY21" fmla="*/ 46064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58">
                  <a:moveTo>
                    <a:pt x="8290" y="46064"/>
                  </a:moveTo>
                  <a:lnTo>
                    <a:pt x="32345" y="46064"/>
                  </a:lnTo>
                  <a:lnTo>
                    <a:pt x="32345" y="51859"/>
                  </a:lnTo>
                  <a:lnTo>
                    <a:pt x="0" y="51859"/>
                  </a:lnTo>
                  <a:lnTo>
                    <a:pt x="0" y="46064"/>
                  </a:lnTo>
                  <a:cubicBezTo>
                    <a:pt x="2615" y="43360"/>
                    <a:pt x="6176" y="39730"/>
                    <a:pt x="10679" y="35173"/>
                  </a:cubicBezTo>
                  <a:cubicBezTo>
                    <a:pt x="15206" y="30600"/>
                    <a:pt x="18049" y="27660"/>
                    <a:pt x="19209" y="26338"/>
                  </a:cubicBezTo>
                  <a:cubicBezTo>
                    <a:pt x="21416" y="23862"/>
                    <a:pt x="22951" y="21773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54"/>
                    <a:pt x="17924" y="5803"/>
                    <a:pt x="14876" y="5803"/>
                  </a:cubicBezTo>
                  <a:cubicBezTo>
                    <a:pt x="12715" y="5803"/>
                    <a:pt x="10429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7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24"/>
                    <a:pt x="32072" y="14538"/>
                  </a:cubicBezTo>
                  <a:cubicBezTo>
                    <a:pt x="32072" y="16626"/>
                    <a:pt x="31674" y="18614"/>
                    <a:pt x="30878" y="20509"/>
                  </a:cubicBezTo>
                  <a:cubicBezTo>
                    <a:pt x="30105" y="22371"/>
                    <a:pt x="28683" y="24577"/>
                    <a:pt x="26613" y="27121"/>
                  </a:cubicBezTo>
                  <a:cubicBezTo>
                    <a:pt x="26045" y="27787"/>
                    <a:pt x="24236" y="29698"/>
                    <a:pt x="21188" y="32857"/>
                  </a:cubicBezTo>
                  <a:cubicBezTo>
                    <a:pt x="18140" y="35999"/>
                    <a:pt x="13841" y="40395"/>
                    <a:pt x="8290" y="46064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534113F0-AC8E-3D41-52D9-85B22C98EA81}"/>
                </a:ext>
              </a:extLst>
            </p:cNvPr>
            <p:cNvSpPr/>
            <p:nvPr/>
          </p:nvSpPr>
          <p:spPr>
            <a:xfrm>
              <a:off x="4962539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7 w 32959"/>
                <a:gd name="connsiteY1" fmla="*/ 0 h 51934"/>
                <a:gd name="connsiteX2" fmla="*/ 29207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60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7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6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8" y="23272"/>
                    <a:pt x="7746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540B855A-8F4D-E722-E66C-F64A89428C4A}"/>
                </a:ext>
              </a:extLst>
            </p:cNvPr>
            <p:cNvSpPr/>
            <p:nvPr/>
          </p:nvSpPr>
          <p:spPr>
            <a:xfrm>
              <a:off x="4804701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101AB4BD-AFBE-5A6C-A947-7BD14D2DEC50}"/>
                </a:ext>
              </a:extLst>
            </p:cNvPr>
            <p:cNvSpPr/>
            <p:nvPr/>
          </p:nvSpPr>
          <p:spPr>
            <a:xfrm>
              <a:off x="4852025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741B5FE-14FA-4EDF-3062-AED8A2DED4F4}"/>
                </a:ext>
              </a:extLst>
            </p:cNvPr>
            <p:cNvSpPr/>
            <p:nvPr/>
          </p:nvSpPr>
          <p:spPr>
            <a:xfrm>
              <a:off x="4871371" y="295202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9F4B8F13-6789-C448-F866-1F7DB526C0FF}"/>
                </a:ext>
              </a:extLst>
            </p:cNvPr>
            <p:cNvSpPr/>
            <p:nvPr/>
          </p:nvSpPr>
          <p:spPr>
            <a:xfrm>
              <a:off x="4916614" y="2952951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7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7" y="38146"/>
                    <a:pt x="26067" y="34597"/>
                  </a:cubicBezTo>
                  <a:cubicBezTo>
                    <a:pt x="26067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BF3BF7C6-C602-9310-C097-AE4D24177BEE}"/>
                </a:ext>
              </a:extLst>
            </p:cNvPr>
            <p:cNvSpPr/>
            <p:nvPr/>
          </p:nvSpPr>
          <p:spPr>
            <a:xfrm>
              <a:off x="4960286" y="295202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6E5D2F7-D3E5-CD7F-AD87-6EF51F84A244}"/>
                </a:ext>
              </a:extLst>
            </p:cNvPr>
            <p:cNvSpPr/>
            <p:nvPr/>
          </p:nvSpPr>
          <p:spPr>
            <a:xfrm>
              <a:off x="4806168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32A6663-E297-8060-6D1A-6BBC41092E30}"/>
                </a:ext>
              </a:extLst>
            </p:cNvPr>
            <p:cNvSpPr/>
            <p:nvPr/>
          </p:nvSpPr>
          <p:spPr>
            <a:xfrm>
              <a:off x="4853492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CDF001CD-5780-0A75-F834-E03E4DA5F9BB}"/>
                </a:ext>
              </a:extLst>
            </p:cNvPr>
            <p:cNvSpPr/>
            <p:nvPr/>
          </p:nvSpPr>
          <p:spPr>
            <a:xfrm>
              <a:off x="4872838" y="272288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553B656-F0D6-C55B-81C1-4A63CA0EC6DD}"/>
                </a:ext>
              </a:extLst>
            </p:cNvPr>
            <p:cNvSpPr/>
            <p:nvPr/>
          </p:nvSpPr>
          <p:spPr>
            <a:xfrm>
              <a:off x="4918422" y="2723810"/>
              <a:ext cx="32754" cy="50940"/>
            </a:xfrm>
            <a:custGeom>
              <a:avLst/>
              <a:gdLst>
                <a:gd name="connsiteX0" fmla="*/ 0 w 32754"/>
                <a:gd name="connsiteY0" fmla="*/ 0 h 50940"/>
                <a:gd name="connsiteX1" fmla="*/ 32754 w 32754"/>
                <a:gd name="connsiteY1" fmla="*/ 0 h 50940"/>
                <a:gd name="connsiteX2" fmla="*/ 32754 w 32754"/>
                <a:gd name="connsiteY2" fmla="*/ 2934 h 50940"/>
                <a:gd name="connsiteX3" fmla="*/ 14262 w 32754"/>
                <a:gd name="connsiteY3" fmla="*/ 50941 h 50940"/>
                <a:gd name="connsiteX4" fmla="*/ 7062 w 32754"/>
                <a:gd name="connsiteY4" fmla="*/ 50941 h 50940"/>
                <a:gd name="connsiteX5" fmla="*/ 24464 w 32754"/>
                <a:gd name="connsiteY5" fmla="*/ 5801 h 50940"/>
                <a:gd name="connsiteX6" fmla="*/ 0 w 32754"/>
                <a:gd name="connsiteY6" fmla="*/ 5801 h 50940"/>
                <a:gd name="connsiteX7" fmla="*/ 0 w 32754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4" h="50940">
                  <a:moveTo>
                    <a:pt x="0" y="0"/>
                  </a:moveTo>
                  <a:lnTo>
                    <a:pt x="32754" y="0"/>
                  </a:lnTo>
                  <a:lnTo>
                    <a:pt x="32754" y="2934"/>
                  </a:lnTo>
                  <a:lnTo>
                    <a:pt x="14262" y="50941"/>
                  </a:lnTo>
                  <a:lnTo>
                    <a:pt x="7062" y="50941"/>
                  </a:lnTo>
                  <a:lnTo>
                    <a:pt x="24464" y="5801"/>
                  </a:lnTo>
                  <a:lnTo>
                    <a:pt x="0" y="5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266F1253-0F8B-C5EE-F057-17027A0F0A73}"/>
                </a:ext>
              </a:extLst>
            </p:cNvPr>
            <p:cNvSpPr/>
            <p:nvPr/>
          </p:nvSpPr>
          <p:spPr>
            <a:xfrm>
              <a:off x="4962539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6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82A9D17-716C-E9F6-BDB4-2ECFB0A27C1C}"/>
                </a:ext>
              </a:extLst>
            </p:cNvPr>
            <p:cNvSpPr/>
            <p:nvPr/>
          </p:nvSpPr>
          <p:spPr>
            <a:xfrm>
              <a:off x="4804701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DE0D9E6A-1498-FBAB-F54E-42F30840C46D}"/>
                </a:ext>
              </a:extLst>
            </p:cNvPr>
            <p:cNvSpPr/>
            <p:nvPr/>
          </p:nvSpPr>
          <p:spPr>
            <a:xfrm>
              <a:off x="4852025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79994BD-84D4-98BB-2DA2-385286713EEB}"/>
                </a:ext>
              </a:extLst>
            </p:cNvPr>
            <p:cNvSpPr/>
            <p:nvPr/>
          </p:nvSpPr>
          <p:spPr>
            <a:xfrm>
              <a:off x="4874442" y="249467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90FA2A24-67A6-23B7-5B26-4BEB38A68791}"/>
                </a:ext>
              </a:extLst>
            </p:cNvPr>
            <p:cNvSpPr/>
            <p:nvPr/>
          </p:nvSpPr>
          <p:spPr>
            <a:xfrm>
              <a:off x="4915829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DF62925-97EE-569F-63D9-162A1AEA3961}"/>
                </a:ext>
              </a:extLst>
            </p:cNvPr>
            <p:cNvSpPr/>
            <p:nvPr/>
          </p:nvSpPr>
          <p:spPr>
            <a:xfrm>
              <a:off x="4960286" y="249374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AE47FD0-4FB4-2985-0CA2-B69A44BC1509}"/>
                </a:ext>
              </a:extLst>
            </p:cNvPr>
            <p:cNvSpPr/>
            <p:nvPr/>
          </p:nvSpPr>
          <p:spPr>
            <a:xfrm>
              <a:off x="472375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FCB73200-C663-9E9A-3AF7-7292E04EC768}"/>
                </a:ext>
              </a:extLst>
            </p:cNvPr>
            <p:cNvSpPr/>
            <p:nvPr/>
          </p:nvSpPr>
          <p:spPr>
            <a:xfrm>
              <a:off x="469885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2BAE64C-E4A0-282C-31DF-391DB5911BEB}"/>
                </a:ext>
              </a:extLst>
            </p:cNvPr>
            <p:cNvSpPr/>
            <p:nvPr/>
          </p:nvSpPr>
          <p:spPr>
            <a:xfrm>
              <a:off x="470426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1972270-7E94-3B25-7476-AF9665C611FB}"/>
                </a:ext>
              </a:extLst>
            </p:cNvPr>
            <p:cNvSpPr/>
            <p:nvPr/>
          </p:nvSpPr>
          <p:spPr>
            <a:xfrm>
              <a:off x="469885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0111E48-5442-4CF3-01BA-0327267F5A9B}"/>
              </a:ext>
            </a:extLst>
          </p:cNvPr>
          <p:cNvGrpSpPr/>
          <p:nvPr/>
        </p:nvGrpSpPr>
        <p:grpSpPr>
          <a:xfrm>
            <a:off x="5116360" y="2166040"/>
            <a:ext cx="1465031" cy="1050865"/>
            <a:chOff x="5116360" y="2387519"/>
            <a:chExt cx="1465031" cy="1050865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17B006B-6C40-3CF2-D4F4-0ABD0F7BAB4C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43732 w 43731"/>
                <a:gd name="connsiteY3" fmla="*/ 0 h 842"/>
                <a:gd name="connsiteX4" fmla="*/ 0 w 43731"/>
                <a:gd name="connsiteY4" fmla="*/ 0 h 842"/>
                <a:gd name="connsiteX5" fmla="*/ 0 w 437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4373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E8299B5-71FE-6E55-77BB-64B2BF3B79AD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0 w 437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6DC8CB3C-4340-021B-3D72-14B782D8C6EF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64FD351F-EE68-1C51-4DD1-9B9DA9BB4C19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63075C1-7F5B-DACF-E2AC-AF2118E43F68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2531FBC-B3E8-C37D-903C-EDC72C0398FB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9703CD87-E8AF-5AB1-AB45-3D2D125215A1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86FA886-F731-4AE0-4011-AB72D1AA1AF7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962E3FF-1572-8616-4A46-B2014293ACC8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F70E97D2-E8AC-A97C-1859-9873167505F5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391C6F5-B75B-2BF2-D383-1392CC2512C0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E952F52-E574-D899-0157-73074BD5F37D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6B4CBBF7-E57A-7079-BFA6-50C1A15191AB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AE597A26-9568-A574-777F-01EFE9A60821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0C22EFF7-5407-68E6-CC46-B67140BAC892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43733 w 43733"/>
                <a:gd name="connsiteY3" fmla="*/ 0 h 842"/>
                <a:gd name="connsiteX4" fmla="*/ 0 w 43733"/>
                <a:gd name="connsiteY4" fmla="*/ 0 h 842"/>
                <a:gd name="connsiteX5" fmla="*/ 0 w 4373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E887CA9-C13E-610B-0212-44385DB02E5C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0 w 4373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D97C570-D151-03F9-0C05-C3DAEBF5A8C4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212466-02B6-8030-C6DC-935824D14289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D415A21-0534-F737-CB20-2043B26B20E1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BC652BE0-33F7-39A1-7DD7-825FEF8025AF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BE84B843-C665-A2DD-2B2C-CA4AC45A8435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  <a:gd name="connsiteX5" fmla="*/ 0 w 43739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AA86640-58E3-4A0A-46AC-9F9B851FBEDE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91AE372-1820-C345-AD4D-91769E0DBD50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73FE52BE-D394-3E13-BEC9-2AEF83F15EBB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7FC8BB5-9B96-5652-5BD6-5EB8DD523D75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04D1C40-9865-2492-1E4C-0281ACDC19EF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4536DA8-0F87-C44B-CD04-8B6FB1B6D33F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  <a:gd name="connsiteX5" fmla="*/ 0 w 43730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CBFBE15-12A7-1F2C-E4A9-916E1AEC6065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4D26BE9-148B-B5E9-9878-1F9EE1853B3E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F5399501-E8E6-7170-B493-FF14CAB3FCB6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6A6EDCC-10AD-FCEC-252A-5517CAFFB8F1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  <a:gd name="connsiteX5" fmla="*/ 0 w 43739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9308D9EB-1537-F5F8-7E9F-E6808042AB39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D1F4F9C0-261F-004D-DF66-9A3318C3F7F5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3B274E1B-0B27-1C2B-E389-954030D62CA7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CD2D06C-E99F-DA93-A36A-19FD6E9A8DF2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5190A23-AB9A-15B8-BEDA-1FE3D01E00C1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EA2EC877-FB49-5020-638E-61530DF97C21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  <a:gd name="connsiteX5" fmla="*/ 0 w 43730"/>
                <a:gd name="connsiteY5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3B611626-35C6-80A8-526C-FEA151650D96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574FA524-252F-585C-C8AA-6154D86CB770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  <a:gd name="connsiteX5" fmla="*/ 0 w 437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5B80CA60-FEA2-1B72-CA47-4AF2CE4F246A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6F4E3D1-704C-297C-55DF-46AD2DB72C0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816D8D9B-999C-EE7A-A0B1-6F074BEE38B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B0A5E842-A048-14D9-C0B8-E9B3A7992585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6886210-CC7C-7092-E05C-81EEAB00531B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7D4A5BA-F4D8-E976-2B85-F1295C4AFFE8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9F966AB-0D4C-F0D4-A36B-97603F6C7E60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C9FA7D7-6831-9068-FBB8-6AFA0B93F23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  <a:gd name="connsiteX5" fmla="*/ 0 w 43739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2E33607D-87AE-F44C-489C-1A2099EAE88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5B54BFD-26E7-E0AB-E3B9-4F4C7EA62E66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0695ADB-2CA3-AB3C-3788-8347DD9CC8D9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4A97DBC-BD9A-B450-0309-F4EB40BEF571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BADCE91-2E6B-A08F-F5A4-BF470CE8BCC5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346ADBF3-B08A-BE07-11A0-D46104F45AD1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01DEB50-9AE3-B2F6-2AAD-B0F7398ED35C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D7FBD5C5-7805-2AC0-022D-E772999093D9}"/>
                </a:ext>
              </a:extLst>
            </p:cNvPr>
            <p:cNvSpPr/>
            <p:nvPr/>
          </p:nvSpPr>
          <p:spPr>
            <a:xfrm>
              <a:off x="513654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638F584-E969-51FA-A267-C33096C13562}"/>
                </a:ext>
              </a:extLst>
            </p:cNvPr>
            <p:cNvSpPr/>
            <p:nvPr/>
          </p:nvSpPr>
          <p:spPr>
            <a:xfrm>
              <a:off x="51912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F400F57B-6C13-B777-BA40-410D90753936}"/>
                </a:ext>
              </a:extLst>
            </p:cNvPr>
            <p:cNvSpPr/>
            <p:nvPr/>
          </p:nvSpPr>
          <p:spPr>
            <a:xfrm>
              <a:off x="524587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65C26226-E0B3-C010-239B-5A83165993BF}"/>
                </a:ext>
              </a:extLst>
            </p:cNvPr>
            <p:cNvSpPr/>
            <p:nvPr/>
          </p:nvSpPr>
          <p:spPr>
            <a:xfrm>
              <a:off x="53005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C9A9D4BF-7848-DF15-781A-5879C7396D67}"/>
                </a:ext>
              </a:extLst>
            </p:cNvPr>
            <p:cNvSpPr/>
            <p:nvPr/>
          </p:nvSpPr>
          <p:spPr>
            <a:xfrm>
              <a:off x="53552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1CC544B-B3F3-42F6-18F5-42E8A9E522A0}"/>
                </a:ext>
              </a:extLst>
            </p:cNvPr>
            <p:cNvSpPr/>
            <p:nvPr/>
          </p:nvSpPr>
          <p:spPr>
            <a:xfrm>
              <a:off x="54098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775D8D2-6D38-F7ED-3D0A-BE29B03E7FA7}"/>
                </a:ext>
              </a:extLst>
            </p:cNvPr>
            <p:cNvSpPr/>
            <p:nvPr/>
          </p:nvSpPr>
          <p:spPr>
            <a:xfrm>
              <a:off x="546453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FDE3B3E-8996-5BC5-AB23-2C4AA352E765}"/>
                </a:ext>
              </a:extLst>
            </p:cNvPr>
            <p:cNvSpPr/>
            <p:nvPr/>
          </p:nvSpPr>
          <p:spPr>
            <a:xfrm>
              <a:off x="551920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FD52561-9F8A-D3D7-3CC4-B8D70704A8A5}"/>
                </a:ext>
              </a:extLst>
            </p:cNvPr>
            <p:cNvSpPr/>
            <p:nvPr/>
          </p:nvSpPr>
          <p:spPr>
            <a:xfrm>
              <a:off x="55738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BC7EF58-67A1-7B7C-BEDC-BAEF53DDFE84}"/>
                </a:ext>
              </a:extLst>
            </p:cNvPr>
            <p:cNvSpPr/>
            <p:nvPr/>
          </p:nvSpPr>
          <p:spPr>
            <a:xfrm>
              <a:off x="562852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9CDA796E-CC8B-E1E9-A6DE-5FFE322086E7}"/>
                </a:ext>
              </a:extLst>
            </p:cNvPr>
            <p:cNvSpPr/>
            <p:nvPr/>
          </p:nvSpPr>
          <p:spPr>
            <a:xfrm>
              <a:off x="568319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14B6E263-16E9-3340-C265-4C67B8EF90B8}"/>
                </a:ext>
              </a:extLst>
            </p:cNvPr>
            <p:cNvSpPr/>
            <p:nvPr/>
          </p:nvSpPr>
          <p:spPr>
            <a:xfrm>
              <a:off x="5737864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D258F7E9-A3D8-F391-BE35-197EAE056AB3}"/>
                </a:ext>
              </a:extLst>
            </p:cNvPr>
            <p:cNvSpPr/>
            <p:nvPr/>
          </p:nvSpPr>
          <p:spPr>
            <a:xfrm>
              <a:off x="5792527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049A71B-2C36-92DE-8E90-5A44AF2BE355}"/>
                </a:ext>
              </a:extLst>
            </p:cNvPr>
            <p:cNvSpPr/>
            <p:nvPr/>
          </p:nvSpPr>
          <p:spPr>
            <a:xfrm>
              <a:off x="5847191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4392101C-69FC-8422-35A5-CC47FAD708C2}"/>
                </a:ext>
              </a:extLst>
            </p:cNvPr>
            <p:cNvSpPr/>
            <p:nvPr/>
          </p:nvSpPr>
          <p:spPr>
            <a:xfrm>
              <a:off x="5901854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49CFFA91-BAE9-426F-94E2-1FDB9CE3E115}"/>
                </a:ext>
              </a:extLst>
            </p:cNvPr>
            <p:cNvSpPr/>
            <p:nvPr/>
          </p:nvSpPr>
          <p:spPr>
            <a:xfrm>
              <a:off x="595652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1FA3E72A-046A-6984-9343-C5FC2498EF62}"/>
                </a:ext>
              </a:extLst>
            </p:cNvPr>
            <p:cNvSpPr/>
            <p:nvPr/>
          </p:nvSpPr>
          <p:spPr>
            <a:xfrm>
              <a:off x="6011190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574A85F-738C-7EB5-A1D2-8E8EB03C7F4F}"/>
                </a:ext>
              </a:extLst>
            </p:cNvPr>
            <p:cNvSpPr/>
            <p:nvPr/>
          </p:nvSpPr>
          <p:spPr>
            <a:xfrm>
              <a:off x="6065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B411CF02-CF50-467F-7610-763F86BE0AB5}"/>
                </a:ext>
              </a:extLst>
            </p:cNvPr>
            <p:cNvSpPr/>
            <p:nvPr/>
          </p:nvSpPr>
          <p:spPr>
            <a:xfrm>
              <a:off x="6120517" y="238751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4DD22686-25A0-B810-325A-B6ECFFCCE61C}"/>
                </a:ext>
              </a:extLst>
            </p:cNvPr>
            <p:cNvSpPr/>
            <p:nvPr/>
          </p:nvSpPr>
          <p:spPr>
            <a:xfrm>
              <a:off x="617518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F6E277-1542-884C-0D4F-D1CB052FCF88}"/>
                </a:ext>
              </a:extLst>
            </p:cNvPr>
            <p:cNvSpPr/>
            <p:nvPr/>
          </p:nvSpPr>
          <p:spPr>
            <a:xfrm>
              <a:off x="6229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8DA6729B-DFD7-DBF0-CFEC-73C0B688E235}"/>
                </a:ext>
              </a:extLst>
            </p:cNvPr>
            <p:cNvSpPr/>
            <p:nvPr/>
          </p:nvSpPr>
          <p:spPr>
            <a:xfrm>
              <a:off x="628451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ACF79364-CD9E-E0AE-0296-CADA86EC80FF}"/>
                </a:ext>
              </a:extLst>
            </p:cNvPr>
            <p:cNvSpPr/>
            <p:nvPr/>
          </p:nvSpPr>
          <p:spPr>
            <a:xfrm>
              <a:off x="6339180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52B60514-849C-BE73-BFBD-D4EB928415B7}"/>
                </a:ext>
              </a:extLst>
            </p:cNvPr>
            <p:cNvSpPr/>
            <p:nvPr/>
          </p:nvSpPr>
          <p:spPr>
            <a:xfrm>
              <a:off x="6393843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11F55B39-A3B9-BD91-9EAA-B01616DA959D}"/>
                </a:ext>
              </a:extLst>
            </p:cNvPr>
            <p:cNvSpPr/>
            <p:nvPr/>
          </p:nvSpPr>
          <p:spPr>
            <a:xfrm>
              <a:off x="6448515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B364456D-8537-D23D-D223-90A98D9D7F0A}"/>
                </a:ext>
              </a:extLst>
            </p:cNvPr>
            <p:cNvSpPr/>
            <p:nvPr/>
          </p:nvSpPr>
          <p:spPr>
            <a:xfrm>
              <a:off x="6503179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3A41EFD2-0FBC-8B86-63B2-7FB06FB30705}"/>
                </a:ext>
              </a:extLst>
            </p:cNvPr>
            <p:cNvSpPr/>
            <p:nvPr/>
          </p:nvSpPr>
          <p:spPr>
            <a:xfrm>
              <a:off x="655784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45" name="Freeform 344">
            <a:extLst>
              <a:ext uri="{FF2B5EF4-FFF2-40B4-BE49-F238E27FC236}">
                <a16:creationId xmlns:a16="http://schemas.microsoft.com/office/drawing/2014/main" id="{987121D9-0EFF-C9F7-58D0-1F93E1B96207}"/>
              </a:ext>
            </a:extLst>
          </p:cNvPr>
          <p:cNvSpPr/>
          <p:nvPr/>
        </p:nvSpPr>
        <p:spPr>
          <a:xfrm>
            <a:off x="5138225" y="2159668"/>
            <a:ext cx="1421301" cy="1055552"/>
          </a:xfrm>
          <a:custGeom>
            <a:avLst/>
            <a:gdLst>
              <a:gd name="connsiteX0" fmla="*/ 0 w 1421301"/>
              <a:gd name="connsiteY0" fmla="*/ 1055553 h 1055552"/>
              <a:gd name="connsiteX1" fmla="*/ 54666 w 1421301"/>
              <a:gd name="connsiteY1" fmla="*/ 1055553 h 1055552"/>
              <a:gd name="connsiteX2" fmla="*/ 109331 w 1421301"/>
              <a:gd name="connsiteY2" fmla="*/ 1055528 h 1055552"/>
              <a:gd name="connsiteX3" fmla="*/ 163996 w 1421301"/>
              <a:gd name="connsiteY3" fmla="*/ 1055469 h 1055552"/>
              <a:gd name="connsiteX4" fmla="*/ 218663 w 1421301"/>
              <a:gd name="connsiteY4" fmla="*/ 1055258 h 1055552"/>
              <a:gd name="connsiteX5" fmla="*/ 273328 w 1421301"/>
              <a:gd name="connsiteY5" fmla="*/ 1054635 h 1055552"/>
              <a:gd name="connsiteX6" fmla="*/ 327993 w 1421301"/>
              <a:gd name="connsiteY6" fmla="*/ 1052942 h 1055552"/>
              <a:gd name="connsiteX7" fmla="*/ 382659 w 1421301"/>
              <a:gd name="connsiteY7" fmla="*/ 1048730 h 1055552"/>
              <a:gd name="connsiteX8" fmla="*/ 437324 w 1421301"/>
              <a:gd name="connsiteY8" fmla="*/ 1039188 h 1055552"/>
              <a:gd name="connsiteX9" fmla="*/ 491988 w 1421301"/>
              <a:gd name="connsiteY9" fmla="*/ 1019436 h 1055552"/>
              <a:gd name="connsiteX10" fmla="*/ 546651 w 1421301"/>
              <a:gd name="connsiteY10" fmla="*/ 982208 h 1055552"/>
              <a:gd name="connsiteX11" fmla="*/ 601323 w 1421301"/>
              <a:gd name="connsiteY11" fmla="*/ 918532 h 1055552"/>
              <a:gd name="connsiteX12" fmla="*/ 655987 w 1421301"/>
              <a:gd name="connsiteY12" fmla="*/ 820028 h 1055552"/>
              <a:gd name="connsiteX13" fmla="*/ 710650 w 1421301"/>
              <a:gd name="connsiteY13" fmla="*/ 683085 h 1055552"/>
              <a:gd name="connsiteX14" fmla="*/ 765314 w 1421301"/>
              <a:gd name="connsiteY14" fmla="*/ 513615 h 1055552"/>
              <a:gd name="connsiteX15" fmla="*/ 819986 w 1421301"/>
              <a:gd name="connsiteY15" fmla="*/ 330084 h 1055552"/>
              <a:gd name="connsiteX16" fmla="*/ 874650 w 1421301"/>
              <a:gd name="connsiteY16" fmla="*/ 162047 h 1055552"/>
              <a:gd name="connsiteX17" fmla="*/ 929313 w 1421301"/>
              <a:gd name="connsiteY17" fmla="*/ 43077 h 1055552"/>
              <a:gd name="connsiteX18" fmla="*/ 983977 w 1421301"/>
              <a:gd name="connsiteY18" fmla="*/ 0 h 1055552"/>
              <a:gd name="connsiteX19" fmla="*/ 1038649 w 1421301"/>
              <a:gd name="connsiteY19" fmla="*/ 43077 h 1055552"/>
              <a:gd name="connsiteX20" fmla="*/ 1093312 w 1421301"/>
              <a:gd name="connsiteY20" fmla="*/ 162047 h 1055552"/>
              <a:gd name="connsiteX21" fmla="*/ 1147976 w 1421301"/>
              <a:gd name="connsiteY21" fmla="*/ 330084 h 1055552"/>
              <a:gd name="connsiteX22" fmla="*/ 1202639 w 1421301"/>
              <a:gd name="connsiteY22" fmla="*/ 513615 h 1055552"/>
              <a:gd name="connsiteX23" fmla="*/ 1257303 w 1421301"/>
              <a:gd name="connsiteY23" fmla="*/ 683085 h 1055552"/>
              <a:gd name="connsiteX24" fmla="*/ 1311975 w 1421301"/>
              <a:gd name="connsiteY24" fmla="*/ 820028 h 1055552"/>
              <a:gd name="connsiteX25" fmla="*/ 1366638 w 1421301"/>
              <a:gd name="connsiteY25" fmla="*/ 918532 h 1055552"/>
              <a:gd name="connsiteX26" fmla="*/ 1421302 w 1421301"/>
              <a:gd name="connsiteY26" fmla="*/ 98220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21301" h="1055552">
                <a:moveTo>
                  <a:pt x="0" y="1055553"/>
                </a:moveTo>
                <a:lnTo>
                  <a:pt x="54666" y="1055553"/>
                </a:lnTo>
                <a:lnTo>
                  <a:pt x="109331" y="1055528"/>
                </a:lnTo>
                <a:lnTo>
                  <a:pt x="163996" y="1055469"/>
                </a:lnTo>
                <a:lnTo>
                  <a:pt x="218663" y="1055258"/>
                </a:lnTo>
                <a:lnTo>
                  <a:pt x="273328" y="1054635"/>
                </a:lnTo>
                <a:lnTo>
                  <a:pt x="327993" y="1052942"/>
                </a:lnTo>
                <a:lnTo>
                  <a:pt x="382659" y="1048730"/>
                </a:lnTo>
                <a:lnTo>
                  <a:pt x="437324" y="1039188"/>
                </a:lnTo>
                <a:lnTo>
                  <a:pt x="491988" y="1019436"/>
                </a:lnTo>
                <a:lnTo>
                  <a:pt x="546651" y="982208"/>
                </a:lnTo>
                <a:lnTo>
                  <a:pt x="601323" y="918532"/>
                </a:lnTo>
                <a:lnTo>
                  <a:pt x="655987" y="820028"/>
                </a:lnTo>
                <a:lnTo>
                  <a:pt x="710650" y="683085"/>
                </a:lnTo>
                <a:lnTo>
                  <a:pt x="765314" y="513615"/>
                </a:lnTo>
                <a:lnTo>
                  <a:pt x="819986" y="330084"/>
                </a:lnTo>
                <a:lnTo>
                  <a:pt x="874650" y="162047"/>
                </a:lnTo>
                <a:lnTo>
                  <a:pt x="929313" y="43077"/>
                </a:lnTo>
                <a:lnTo>
                  <a:pt x="983977" y="0"/>
                </a:lnTo>
                <a:lnTo>
                  <a:pt x="1038649" y="43077"/>
                </a:lnTo>
                <a:lnTo>
                  <a:pt x="1093312" y="162047"/>
                </a:lnTo>
                <a:lnTo>
                  <a:pt x="1147976" y="330084"/>
                </a:lnTo>
                <a:lnTo>
                  <a:pt x="1202639" y="513615"/>
                </a:lnTo>
                <a:lnTo>
                  <a:pt x="1257303" y="683085"/>
                </a:lnTo>
                <a:lnTo>
                  <a:pt x="1311975" y="820028"/>
                </a:lnTo>
                <a:lnTo>
                  <a:pt x="1366638" y="918532"/>
                </a:lnTo>
                <a:lnTo>
                  <a:pt x="1421302" y="98220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39C28F9E-C9BB-6AC6-4FF9-3E54B4381578}"/>
              </a:ext>
            </a:extLst>
          </p:cNvPr>
          <p:cNvSpPr/>
          <p:nvPr/>
        </p:nvSpPr>
        <p:spPr>
          <a:xfrm>
            <a:off x="6948264" y="2088209"/>
            <a:ext cx="2021456" cy="1347637"/>
          </a:xfrm>
          <a:custGeom>
            <a:avLst/>
            <a:gdLst>
              <a:gd name="connsiteX0" fmla="*/ 0 w 2021456"/>
              <a:gd name="connsiteY0" fmla="*/ 1347637 h 1347637"/>
              <a:gd name="connsiteX1" fmla="*/ 2021456 w 2021456"/>
              <a:gd name="connsiteY1" fmla="*/ 1347637 h 1347637"/>
              <a:gd name="connsiteX2" fmla="*/ 2021456 w 2021456"/>
              <a:gd name="connsiteY2" fmla="*/ 0 h 1347637"/>
              <a:gd name="connsiteX3" fmla="*/ 0 w 2021456"/>
              <a:gd name="connsiteY3" fmla="*/ 0 h 13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456" h="1347637">
                <a:moveTo>
                  <a:pt x="0" y="1347637"/>
                </a:moveTo>
                <a:lnTo>
                  <a:pt x="2021456" y="1347637"/>
                </a:lnTo>
                <a:lnTo>
                  <a:pt x="20214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7799C880-99BF-B87E-0112-C4D70ECCF32E}"/>
              </a:ext>
            </a:extLst>
          </p:cNvPr>
          <p:cNvGrpSpPr/>
          <p:nvPr/>
        </p:nvGrpSpPr>
        <p:grpSpPr>
          <a:xfrm>
            <a:off x="6956848" y="2128001"/>
            <a:ext cx="1973082" cy="1288783"/>
            <a:chOff x="6956848" y="2349480"/>
            <a:chExt cx="1973082" cy="1288783"/>
          </a:xfrm>
        </p:grpSpPr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DAEE131-AC3E-D17F-CB28-35A78F7CF269}"/>
                </a:ext>
              </a:extLst>
            </p:cNvPr>
            <p:cNvSpPr/>
            <p:nvPr/>
          </p:nvSpPr>
          <p:spPr>
            <a:xfrm>
              <a:off x="7240072" y="2349480"/>
              <a:ext cx="1689858" cy="1118889"/>
            </a:xfrm>
            <a:custGeom>
              <a:avLst/>
              <a:gdLst>
                <a:gd name="connsiteX0" fmla="*/ 0 w 1689858"/>
                <a:gd name="connsiteY0" fmla="*/ 1118889 h 1118889"/>
                <a:gd name="connsiteX1" fmla="*/ 1689858 w 1689858"/>
                <a:gd name="connsiteY1" fmla="*/ 1118889 h 1118889"/>
                <a:gd name="connsiteX2" fmla="*/ 1689858 w 1689858"/>
                <a:gd name="connsiteY2" fmla="*/ 0 h 1118889"/>
                <a:gd name="connsiteX3" fmla="*/ 0 w 1689858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9858" h="1118889">
                  <a:moveTo>
                    <a:pt x="0" y="1118889"/>
                  </a:moveTo>
                  <a:lnTo>
                    <a:pt x="1689858" y="1118889"/>
                  </a:lnTo>
                  <a:lnTo>
                    <a:pt x="16898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401C29B4-F547-E523-5D25-3FC4D807C5F2}"/>
                </a:ext>
              </a:extLst>
            </p:cNvPr>
            <p:cNvSpPr/>
            <p:nvPr/>
          </p:nvSpPr>
          <p:spPr>
            <a:xfrm>
              <a:off x="733898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8C98CCB-E460-4FEF-AB6C-5ECCB05BD13A}"/>
                </a:ext>
              </a:extLst>
            </p:cNvPr>
            <p:cNvSpPr/>
            <p:nvPr/>
          </p:nvSpPr>
          <p:spPr>
            <a:xfrm>
              <a:off x="771199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C50EAC8-B0B2-2A9A-85D5-107CF35CF262}"/>
                </a:ext>
              </a:extLst>
            </p:cNvPr>
            <p:cNvSpPr/>
            <p:nvPr/>
          </p:nvSpPr>
          <p:spPr>
            <a:xfrm>
              <a:off x="80850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CA70184B-2858-2F01-0BC6-E9E45479CD93}"/>
                </a:ext>
              </a:extLst>
            </p:cNvPr>
            <p:cNvSpPr/>
            <p:nvPr/>
          </p:nvSpPr>
          <p:spPr>
            <a:xfrm>
              <a:off x="845800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1AE2B82-6BDE-FBA2-81BC-88E924D47A45}"/>
                </a:ext>
              </a:extLst>
            </p:cNvPr>
            <p:cNvSpPr/>
            <p:nvPr/>
          </p:nvSpPr>
          <p:spPr>
            <a:xfrm>
              <a:off x="883101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8BF763C-4DBE-2D9D-2720-E35A06139962}"/>
                </a:ext>
              </a:extLst>
            </p:cNvPr>
            <p:cNvSpPr/>
            <p:nvPr/>
          </p:nvSpPr>
          <p:spPr>
            <a:xfrm>
              <a:off x="7240072" y="3468369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E0F4702-BC06-378F-D25C-A770F769E615}"/>
                </a:ext>
              </a:extLst>
            </p:cNvPr>
            <p:cNvSpPr/>
            <p:nvPr/>
          </p:nvSpPr>
          <p:spPr>
            <a:xfrm>
              <a:off x="733898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3E989E-0070-BFE1-0697-FB862CAC1588}"/>
                </a:ext>
              </a:extLst>
            </p:cNvPr>
            <p:cNvSpPr/>
            <p:nvPr/>
          </p:nvSpPr>
          <p:spPr>
            <a:xfrm>
              <a:off x="771199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DFA1554-D352-736D-151F-3A7D952386B7}"/>
                </a:ext>
              </a:extLst>
            </p:cNvPr>
            <p:cNvSpPr/>
            <p:nvPr/>
          </p:nvSpPr>
          <p:spPr>
            <a:xfrm>
              <a:off x="80850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1A33032-045A-BBAF-5C0A-720E6464BCFF}"/>
                </a:ext>
              </a:extLst>
            </p:cNvPr>
            <p:cNvSpPr/>
            <p:nvPr/>
          </p:nvSpPr>
          <p:spPr>
            <a:xfrm>
              <a:off x="845800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DA8A2327-D031-8A38-77A1-92C2C29DC690}"/>
                </a:ext>
              </a:extLst>
            </p:cNvPr>
            <p:cNvSpPr/>
            <p:nvPr/>
          </p:nvSpPr>
          <p:spPr>
            <a:xfrm>
              <a:off x="883101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2268E886-A7AC-D9EA-333A-0CF1AFA6CAFE}"/>
                </a:ext>
              </a:extLst>
            </p:cNvPr>
            <p:cNvSpPr/>
            <p:nvPr/>
          </p:nvSpPr>
          <p:spPr>
            <a:xfrm>
              <a:off x="7321380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C39B009-54D8-F497-216B-70FE6297C8F6}"/>
                </a:ext>
              </a:extLst>
            </p:cNvPr>
            <p:cNvSpPr/>
            <p:nvPr/>
          </p:nvSpPr>
          <p:spPr>
            <a:xfrm>
              <a:off x="7673148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79 w 32345"/>
                <a:gd name="connsiteY5" fmla="*/ 35173 h 51858"/>
                <a:gd name="connsiteX6" fmla="*/ 19210 w 32345"/>
                <a:gd name="connsiteY6" fmla="*/ 26338 h 51858"/>
                <a:gd name="connsiteX7" fmla="*/ 23815 w 32345"/>
                <a:gd name="connsiteY7" fmla="*/ 20063 h 51858"/>
                <a:gd name="connsiteX8" fmla="*/ 25146 w 32345"/>
                <a:gd name="connsiteY8" fmla="*/ 14976 h 51858"/>
                <a:gd name="connsiteX9" fmla="*/ 22280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4 w 32345"/>
                <a:gd name="connsiteY16" fmla="*/ 3959 h 51858"/>
                <a:gd name="connsiteX17" fmla="*/ 32072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79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16"/>
                    <a:pt x="32072" y="14529"/>
                  </a:cubicBezTo>
                  <a:cubicBezTo>
                    <a:pt x="32072" y="16626"/>
                    <a:pt x="31675" y="18614"/>
                    <a:pt x="30879" y="20501"/>
                  </a:cubicBezTo>
                  <a:cubicBezTo>
                    <a:pt x="30105" y="22362"/>
                    <a:pt x="28683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F1F5D30-CC75-D55D-10ED-B9E5E0D1C758}"/>
                </a:ext>
              </a:extLst>
            </p:cNvPr>
            <p:cNvSpPr/>
            <p:nvPr/>
          </p:nvSpPr>
          <p:spPr>
            <a:xfrm>
              <a:off x="7717878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2 w 32959"/>
                <a:gd name="connsiteY3" fmla="*/ 5803 h 51926"/>
                <a:gd name="connsiteX4" fmla="*/ 8462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9 w 32959"/>
                <a:gd name="connsiteY7" fmla="*/ 21941 h 51926"/>
                <a:gd name="connsiteX8" fmla="*/ 32960 w 32959"/>
                <a:gd name="connsiteY8" fmla="*/ 34601 h 51926"/>
                <a:gd name="connsiteX9" fmla="*/ 27842 w 32959"/>
                <a:gd name="connsiteY9" fmla="*/ 47395 h 51926"/>
                <a:gd name="connsiteX10" fmla="*/ 13409 w 32959"/>
                <a:gd name="connsiteY10" fmla="*/ 51926 h 51926"/>
                <a:gd name="connsiteX11" fmla="*/ 6859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2" y="5803"/>
                  </a:lnTo>
                  <a:lnTo>
                    <a:pt x="8462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6" y="17359"/>
                    <a:pt x="13466" y="17267"/>
                    <a:pt x="14467" y="17267"/>
                  </a:cubicBezTo>
                  <a:cubicBezTo>
                    <a:pt x="20153" y="17267"/>
                    <a:pt x="24658" y="18825"/>
                    <a:pt x="27979" y="21941"/>
                  </a:cubicBezTo>
                  <a:cubicBezTo>
                    <a:pt x="31300" y="25058"/>
                    <a:pt x="32960" y="29277"/>
                    <a:pt x="32960" y="34601"/>
                  </a:cubicBezTo>
                  <a:cubicBezTo>
                    <a:pt x="32960" y="40084"/>
                    <a:pt x="31254" y="44346"/>
                    <a:pt x="27842" y="47395"/>
                  </a:cubicBezTo>
                  <a:cubicBezTo>
                    <a:pt x="24430" y="50418"/>
                    <a:pt x="19619" y="51926"/>
                    <a:pt x="13409" y="51926"/>
                  </a:cubicBezTo>
                  <a:cubicBezTo>
                    <a:pt x="11271" y="51926"/>
                    <a:pt x="9088" y="51749"/>
                    <a:pt x="6859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1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58D46F9-6DA7-6F21-66D6-C155A290BF18}"/>
                </a:ext>
              </a:extLst>
            </p:cNvPr>
            <p:cNvSpPr/>
            <p:nvPr/>
          </p:nvSpPr>
          <p:spPr>
            <a:xfrm>
              <a:off x="8045560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8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0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6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4" y="40960"/>
                    <a:pt x="26068" y="38147"/>
                    <a:pt x="26068" y="34601"/>
                  </a:cubicBezTo>
                  <a:cubicBezTo>
                    <a:pt x="26068" y="31055"/>
                    <a:pt x="24914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0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C5167DC-5EFA-D07D-65AB-100BAF4F11CF}"/>
                </a:ext>
              </a:extLst>
            </p:cNvPr>
            <p:cNvSpPr/>
            <p:nvPr/>
          </p:nvSpPr>
          <p:spPr>
            <a:xfrm>
              <a:off x="8089232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3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506 w 35207"/>
                <a:gd name="connsiteY14" fmla="*/ 46089 h 52844"/>
                <a:gd name="connsiteX15" fmla="*/ 0 w 35207"/>
                <a:gd name="connsiteY15" fmla="*/ 26439 h 52844"/>
                <a:gd name="connsiteX16" fmla="*/ 4506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48E35DF-94E1-12DC-52CF-F80DAF081009}"/>
                </a:ext>
              </a:extLst>
            </p:cNvPr>
            <p:cNvSpPr/>
            <p:nvPr/>
          </p:nvSpPr>
          <p:spPr>
            <a:xfrm>
              <a:off x="8419471" y="3497276"/>
              <a:ext cx="32756" cy="50940"/>
            </a:xfrm>
            <a:custGeom>
              <a:avLst/>
              <a:gdLst>
                <a:gd name="connsiteX0" fmla="*/ 0 w 32756"/>
                <a:gd name="connsiteY0" fmla="*/ 0 h 50940"/>
                <a:gd name="connsiteX1" fmla="*/ 32756 w 32756"/>
                <a:gd name="connsiteY1" fmla="*/ 0 h 50940"/>
                <a:gd name="connsiteX2" fmla="*/ 32756 w 32756"/>
                <a:gd name="connsiteY2" fmla="*/ 2931 h 50940"/>
                <a:gd name="connsiteX3" fmla="*/ 14260 w 32756"/>
                <a:gd name="connsiteY3" fmla="*/ 50941 h 50940"/>
                <a:gd name="connsiteX4" fmla="*/ 7058 w 32756"/>
                <a:gd name="connsiteY4" fmla="*/ 50941 h 50940"/>
                <a:gd name="connsiteX5" fmla="*/ 24460 w 32756"/>
                <a:gd name="connsiteY5" fmla="*/ 5803 h 50940"/>
                <a:gd name="connsiteX6" fmla="*/ 0 w 32756"/>
                <a:gd name="connsiteY6" fmla="*/ 5803 h 50940"/>
                <a:gd name="connsiteX7" fmla="*/ 0 w 32756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6" h="50940">
                  <a:moveTo>
                    <a:pt x="0" y="0"/>
                  </a:moveTo>
                  <a:lnTo>
                    <a:pt x="32756" y="0"/>
                  </a:lnTo>
                  <a:lnTo>
                    <a:pt x="32756" y="2931"/>
                  </a:lnTo>
                  <a:lnTo>
                    <a:pt x="14260" y="50941"/>
                  </a:lnTo>
                  <a:lnTo>
                    <a:pt x="7058" y="50941"/>
                  </a:lnTo>
                  <a:lnTo>
                    <a:pt x="24460" y="5803"/>
                  </a:lnTo>
                  <a:lnTo>
                    <a:pt x="0" y="5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9B8F92CE-D954-E94F-AF05-892E3F9AD378}"/>
                </a:ext>
              </a:extLst>
            </p:cNvPr>
            <p:cNvSpPr/>
            <p:nvPr/>
          </p:nvSpPr>
          <p:spPr>
            <a:xfrm>
              <a:off x="8463589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0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0" y="38147"/>
                    <a:pt x="26060" y="34601"/>
                  </a:cubicBezTo>
                  <a:cubicBezTo>
                    <a:pt x="26060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F5FFFE3E-B819-2291-E406-93D67601ED19}"/>
                </a:ext>
              </a:extLst>
            </p:cNvPr>
            <p:cNvSpPr/>
            <p:nvPr/>
          </p:nvSpPr>
          <p:spPr>
            <a:xfrm>
              <a:off x="8770488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AF3A09D-0621-2954-0C5C-C1CAD78A76AB}"/>
                </a:ext>
              </a:extLst>
            </p:cNvPr>
            <p:cNvSpPr/>
            <p:nvPr/>
          </p:nvSpPr>
          <p:spPr>
            <a:xfrm>
              <a:off x="8811869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3 w 35215"/>
                <a:gd name="connsiteY1" fmla="*/ 10714 h 52844"/>
                <a:gd name="connsiteX2" fmla="*/ 6932 w 35215"/>
                <a:gd name="connsiteY2" fmla="*/ 26439 h 52844"/>
                <a:gd name="connsiteX3" fmla="*/ 9593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3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3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0C85E5C-08AA-E2C9-A71B-FD940B4B492E}"/>
                </a:ext>
              </a:extLst>
            </p:cNvPr>
            <p:cNvSpPr/>
            <p:nvPr/>
          </p:nvSpPr>
          <p:spPr>
            <a:xfrm>
              <a:off x="8856333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4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498 w 35207"/>
                <a:gd name="connsiteY14" fmla="*/ 46089 h 52844"/>
                <a:gd name="connsiteX15" fmla="*/ 0 w 35207"/>
                <a:gd name="connsiteY15" fmla="*/ 26439 h 52844"/>
                <a:gd name="connsiteX16" fmla="*/ 4498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8" y="5458"/>
                    <a:pt x="11379" y="7210"/>
                    <a:pt x="9585" y="10714"/>
                  </a:cubicBezTo>
                  <a:cubicBezTo>
                    <a:pt x="7808" y="14192"/>
                    <a:pt x="6924" y="19431"/>
                    <a:pt x="6924" y="26439"/>
                  </a:cubicBezTo>
                  <a:cubicBezTo>
                    <a:pt x="6924" y="33421"/>
                    <a:pt x="7808" y="38669"/>
                    <a:pt x="9585" y="42173"/>
                  </a:cubicBezTo>
                  <a:cubicBezTo>
                    <a:pt x="11379" y="45651"/>
                    <a:pt x="14058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22" y="50595"/>
                    <a:pt x="4498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498" y="6789"/>
                  </a:cubicBezTo>
                  <a:cubicBezTo>
                    <a:pt x="7522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D75033C9-AA6D-A923-7DCC-F5B89B2F0851}"/>
                </a:ext>
              </a:extLst>
            </p:cNvPr>
            <p:cNvSpPr/>
            <p:nvPr/>
          </p:nvSpPr>
          <p:spPr>
            <a:xfrm>
              <a:off x="804722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48 w 80218"/>
                <a:gd name="connsiteY7" fmla="*/ 9391 h 56979"/>
                <a:gd name="connsiteX8" fmla="*/ 43133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8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2002 w 80218"/>
                <a:gd name="connsiteY17" fmla="*/ 56744 h 56979"/>
                <a:gd name="connsiteX18" fmla="*/ 11211 w 80218"/>
                <a:gd name="connsiteY18" fmla="*/ 56980 h 56979"/>
                <a:gd name="connsiteX19" fmla="*/ 10385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92 w 80218"/>
                <a:gd name="connsiteY23" fmla="*/ 3083 h 56979"/>
                <a:gd name="connsiteX24" fmla="*/ 2013 w 80218"/>
                <a:gd name="connsiteY24" fmla="*/ 2527 h 56979"/>
                <a:gd name="connsiteX25" fmla="*/ 876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98 w 80218"/>
                <a:gd name="connsiteY33" fmla="*/ 910 h 56979"/>
                <a:gd name="connsiteX34" fmla="*/ 20678 w 80218"/>
                <a:gd name="connsiteY34" fmla="*/ 2055 h 56979"/>
                <a:gd name="connsiteX35" fmla="*/ 20130 w 80218"/>
                <a:gd name="connsiteY35" fmla="*/ 2485 h 56979"/>
                <a:gd name="connsiteX36" fmla="*/ 19297 w 80218"/>
                <a:gd name="connsiteY36" fmla="*/ 2527 h 56979"/>
                <a:gd name="connsiteX37" fmla="*/ 15750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94 w 80218"/>
                <a:gd name="connsiteY58" fmla="*/ 2527 h 56979"/>
                <a:gd name="connsiteX59" fmla="*/ 45500 w 80218"/>
                <a:gd name="connsiteY59" fmla="*/ 2881 h 56979"/>
                <a:gd name="connsiteX60" fmla="*/ 43764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30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75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9" y="3605"/>
                    <a:pt x="73674" y="4144"/>
                    <a:pt x="72958" y="4852"/>
                  </a:cubicBezTo>
                  <a:cubicBezTo>
                    <a:pt x="72250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48" y="9391"/>
                  </a:cubicBezTo>
                  <a:lnTo>
                    <a:pt x="43133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74" y="55750"/>
                    <a:pt x="39898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2002" y="56744"/>
                  </a:cubicBezTo>
                  <a:cubicBezTo>
                    <a:pt x="11792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85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8" y="3445"/>
                    <a:pt x="5492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76" y="2485"/>
                  </a:cubicBezTo>
                  <a:cubicBezTo>
                    <a:pt x="665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5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9" y="0"/>
                    <a:pt x="20998" y="303"/>
                    <a:pt x="20998" y="910"/>
                  </a:cubicBezTo>
                  <a:cubicBezTo>
                    <a:pt x="20998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30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56" y="2552"/>
                    <a:pt x="16669" y="2662"/>
                    <a:pt x="15750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52" y="4018"/>
                    <a:pt x="13342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11" y="2527"/>
                    <a:pt x="48894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64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30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65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43" y="0"/>
                    <a:pt x="79275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3E43B096-76D6-F610-92F7-A99D53F09234}"/>
                </a:ext>
              </a:extLst>
            </p:cNvPr>
            <p:cNvSpPr/>
            <p:nvPr/>
          </p:nvSpPr>
          <p:spPr>
            <a:xfrm>
              <a:off x="7240072" y="3436700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39581C56-5FF3-15D7-0806-4BEB82195933}"/>
                </a:ext>
              </a:extLst>
            </p:cNvPr>
            <p:cNvSpPr/>
            <p:nvPr/>
          </p:nvSpPr>
          <p:spPr>
            <a:xfrm>
              <a:off x="7240072" y="318476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750DFF7-10E2-0089-DB05-EAE209933973}"/>
                </a:ext>
              </a:extLst>
            </p:cNvPr>
            <p:cNvSpPr/>
            <p:nvPr/>
          </p:nvSpPr>
          <p:spPr>
            <a:xfrm>
              <a:off x="7240072" y="2932825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4EEAA8C-4DE6-FAC2-92AA-E4217850138D}"/>
                </a:ext>
              </a:extLst>
            </p:cNvPr>
            <p:cNvSpPr/>
            <p:nvPr/>
          </p:nvSpPr>
          <p:spPr>
            <a:xfrm>
              <a:off x="7240072" y="2680886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27A3F416-0239-5EA6-30E5-2B6691B6C725}"/>
                </a:ext>
              </a:extLst>
            </p:cNvPr>
            <p:cNvSpPr/>
            <p:nvPr/>
          </p:nvSpPr>
          <p:spPr>
            <a:xfrm>
              <a:off x="7240072" y="242894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8C2A537C-5B5C-E32F-CF54-02D76DF8B697}"/>
                </a:ext>
              </a:extLst>
            </p:cNvPr>
            <p:cNvSpPr/>
            <p:nvPr/>
          </p:nvSpPr>
          <p:spPr>
            <a:xfrm>
              <a:off x="724007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69BB476-A8E7-0282-3810-6A3C8C12B69E}"/>
                </a:ext>
              </a:extLst>
            </p:cNvPr>
            <p:cNvSpPr/>
            <p:nvPr/>
          </p:nvSpPr>
          <p:spPr>
            <a:xfrm>
              <a:off x="7240072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6722FE1-7D88-26BC-5879-055B02DDAD35}"/>
                </a:ext>
              </a:extLst>
            </p:cNvPr>
            <p:cNvSpPr/>
            <p:nvPr/>
          </p:nvSpPr>
          <p:spPr>
            <a:xfrm>
              <a:off x="7240072" y="318476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0E00C68-89B4-7F08-CF34-5D9F843818A5}"/>
                </a:ext>
              </a:extLst>
            </p:cNvPr>
            <p:cNvSpPr/>
            <p:nvPr/>
          </p:nvSpPr>
          <p:spPr>
            <a:xfrm>
              <a:off x="7240072" y="2932825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ECC4A93-8E72-CBEC-58C9-BB6679DCAAE3}"/>
                </a:ext>
              </a:extLst>
            </p:cNvPr>
            <p:cNvSpPr/>
            <p:nvPr/>
          </p:nvSpPr>
          <p:spPr>
            <a:xfrm>
              <a:off x="7240072" y="2680886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5024C473-CF9C-8EE0-269C-E87CE4306027}"/>
                </a:ext>
              </a:extLst>
            </p:cNvPr>
            <p:cNvSpPr/>
            <p:nvPr/>
          </p:nvSpPr>
          <p:spPr>
            <a:xfrm>
              <a:off x="7240072" y="242894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89E5EE2D-4147-3788-BCB7-85AC35EF8F72}"/>
                </a:ext>
              </a:extLst>
            </p:cNvPr>
            <p:cNvSpPr/>
            <p:nvPr/>
          </p:nvSpPr>
          <p:spPr>
            <a:xfrm>
              <a:off x="7063412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6578400-9EEF-8F1B-E29F-92C8DAF340BD}"/>
                </a:ext>
              </a:extLst>
            </p:cNvPr>
            <p:cNvSpPr/>
            <p:nvPr/>
          </p:nvSpPr>
          <p:spPr>
            <a:xfrm>
              <a:off x="7110736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70BFC1AC-4307-3AA3-05E1-8B50C71E4FA5}"/>
                </a:ext>
              </a:extLst>
            </p:cNvPr>
            <p:cNvSpPr/>
            <p:nvPr/>
          </p:nvSpPr>
          <p:spPr>
            <a:xfrm>
              <a:off x="7130082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66D479AF-49C8-3382-58E8-A356F1FA8F55}"/>
                </a:ext>
              </a:extLst>
            </p:cNvPr>
            <p:cNvSpPr/>
            <p:nvPr/>
          </p:nvSpPr>
          <p:spPr>
            <a:xfrm>
              <a:off x="7174539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1DFF94C1-10A7-D906-1734-3B6A6275E06A}"/>
                </a:ext>
              </a:extLst>
            </p:cNvPr>
            <p:cNvSpPr/>
            <p:nvPr/>
          </p:nvSpPr>
          <p:spPr>
            <a:xfrm>
              <a:off x="7065220" y="3158370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47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47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47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47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47"/>
                  </a:cubicBezTo>
                  <a:cubicBezTo>
                    <a:pt x="6926" y="33430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30"/>
                    <a:pt x="28319" y="26447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48"/>
                    <a:pt x="35211" y="26447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47"/>
                  </a:cubicBezTo>
                  <a:cubicBezTo>
                    <a:pt x="0" y="17848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B910E9F-B79E-F1D0-ADFE-E5662B1CB5C6}"/>
                </a:ext>
              </a:extLst>
            </p:cNvPr>
            <p:cNvSpPr/>
            <p:nvPr/>
          </p:nvSpPr>
          <p:spPr>
            <a:xfrm>
              <a:off x="7112544" y="3201571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83F412AB-AF9B-5396-DCAD-2869D36BBB9D}"/>
                </a:ext>
              </a:extLst>
            </p:cNvPr>
            <p:cNvSpPr/>
            <p:nvPr/>
          </p:nvSpPr>
          <p:spPr>
            <a:xfrm>
              <a:off x="7131889" y="3158370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47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47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47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47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47"/>
                  </a:cubicBezTo>
                  <a:cubicBezTo>
                    <a:pt x="6927" y="33430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30"/>
                    <a:pt x="28320" y="26447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48"/>
                    <a:pt x="35212" y="26447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47"/>
                  </a:cubicBezTo>
                  <a:cubicBezTo>
                    <a:pt x="0" y="17848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6C7182C2-766D-1149-53DD-E31A3AD0CC2B}"/>
                </a:ext>
              </a:extLst>
            </p:cNvPr>
            <p:cNvSpPr/>
            <p:nvPr/>
          </p:nvSpPr>
          <p:spPr>
            <a:xfrm>
              <a:off x="7179419" y="3159297"/>
              <a:ext cx="30331" cy="50940"/>
            </a:xfrm>
            <a:custGeom>
              <a:avLst/>
              <a:gdLst>
                <a:gd name="connsiteX0" fmla="*/ 989 w 30331"/>
                <a:gd name="connsiteY0" fmla="*/ 45137 h 50940"/>
                <a:gd name="connsiteX1" fmla="*/ 12248 w 30331"/>
                <a:gd name="connsiteY1" fmla="*/ 45137 h 50940"/>
                <a:gd name="connsiteX2" fmla="*/ 12248 w 30331"/>
                <a:gd name="connsiteY2" fmla="*/ 6275 h 50940"/>
                <a:gd name="connsiteX3" fmla="*/ 0 w 30331"/>
                <a:gd name="connsiteY3" fmla="*/ 8734 h 50940"/>
                <a:gd name="connsiteX4" fmla="*/ 0 w 30331"/>
                <a:gd name="connsiteY4" fmla="*/ 2451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37 h 50940"/>
                <a:gd name="connsiteX8" fmla="*/ 30332 w 30331"/>
                <a:gd name="connsiteY8" fmla="*/ 45137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37"/>
                  </a:moveTo>
                  <a:lnTo>
                    <a:pt x="12248" y="45137"/>
                  </a:lnTo>
                  <a:lnTo>
                    <a:pt x="12248" y="6275"/>
                  </a:lnTo>
                  <a:lnTo>
                    <a:pt x="0" y="8734"/>
                  </a:lnTo>
                  <a:lnTo>
                    <a:pt x="0" y="2451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37"/>
                  </a:lnTo>
                  <a:lnTo>
                    <a:pt x="30332" y="45137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C6674E9-94CA-9E5E-9DC9-01FD47129C1D}"/>
                </a:ext>
              </a:extLst>
            </p:cNvPr>
            <p:cNvSpPr/>
            <p:nvPr/>
          </p:nvSpPr>
          <p:spPr>
            <a:xfrm>
              <a:off x="7065766" y="2906433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30C5AD3-AEB0-FDDA-4A05-039FC0D0992A}"/>
                </a:ext>
              </a:extLst>
            </p:cNvPr>
            <p:cNvSpPr/>
            <p:nvPr/>
          </p:nvSpPr>
          <p:spPr>
            <a:xfrm>
              <a:off x="7113090" y="2949629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B37906F-D7AF-5512-99FE-B2C48E83595F}"/>
                </a:ext>
              </a:extLst>
            </p:cNvPr>
            <p:cNvSpPr/>
            <p:nvPr/>
          </p:nvSpPr>
          <p:spPr>
            <a:xfrm>
              <a:off x="7132436" y="2906433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ECC98676-7B01-9801-78E4-F36D3C4F3D12}"/>
                </a:ext>
              </a:extLst>
            </p:cNvPr>
            <p:cNvSpPr/>
            <p:nvPr/>
          </p:nvSpPr>
          <p:spPr>
            <a:xfrm>
              <a:off x="7177406" y="2906433"/>
              <a:ext cx="32344" cy="51862"/>
            </a:xfrm>
            <a:custGeom>
              <a:avLst/>
              <a:gdLst>
                <a:gd name="connsiteX0" fmla="*/ 8290 w 32344"/>
                <a:gd name="connsiteY0" fmla="*/ 46062 h 51862"/>
                <a:gd name="connsiteX1" fmla="*/ 32345 w 32344"/>
                <a:gd name="connsiteY1" fmla="*/ 46062 h 51862"/>
                <a:gd name="connsiteX2" fmla="*/ 32345 w 32344"/>
                <a:gd name="connsiteY2" fmla="*/ 51862 h 51862"/>
                <a:gd name="connsiteX3" fmla="*/ 0 w 32344"/>
                <a:gd name="connsiteY3" fmla="*/ 51862 h 51862"/>
                <a:gd name="connsiteX4" fmla="*/ 0 w 32344"/>
                <a:gd name="connsiteY4" fmla="*/ 46062 h 51862"/>
                <a:gd name="connsiteX5" fmla="*/ 10679 w 32344"/>
                <a:gd name="connsiteY5" fmla="*/ 35177 h 51862"/>
                <a:gd name="connsiteX6" fmla="*/ 19209 w 32344"/>
                <a:gd name="connsiteY6" fmla="*/ 26340 h 51862"/>
                <a:gd name="connsiteX7" fmla="*/ 23815 w 32344"/>
                <a:gd name="connsiteY7" fmla="*/ 20063 h 51862"/>
                <a:gd name="connsiteX8" fmla="*/ 25146 w 32344"/>
                <a:gd name="connsiteY8" fmla="*/ 14979 h 51862"/>
                <a:gd name="connsiteX9" fmla="*/ 22280 w 32344"/>
                <a:gd name="connsiteY9" fmla="*/ 8360 h 51862"/>
                <a:gd name="connsiteX10" fmla="*/ 14875 w 32344"/>
                <a:gd name="connsiteY10" fmla="*/ 5801 h 51862"/>
                <a:gd name="connsiteX11" fmla="*/ 8018 w 32344"/>
                <a:gd name="connsiteY11" fmla="*/ 6927 h 51862"/>
                <a:gd name="connsiteX12" fmla="*/ 341 w 32344"/>
                <a:gd name="connsiteY12" fmla="*/ 10339 h 51862"/>
                <a:gd name="connsiteX13" fmla="*/ 341 w 32344"/>
                <a:gd name="connsiteY13" fmla="*/ 3378 h 51862"/>
                <a:gd name="connsiteX14" fmla="*/ 8120 w 32344"/>
                <a:gd name="connsiteY14" fmla="*/ 853 h 51862"/>
                <a:gd name="connsiteX15" fmla="*/ 14739 w 32344"/>
                <a:gd name="connsiteY15" fmla="*/ 0 h 51862"/>
                <a:gd name="connsiteX16" fmla="*/ 27364 w 32344"/>
                <a:gd name="connsiteY16" fmla="*/ 3958 h 51862"/>
                <a:gd name="connsiteX17" fmla="*/ 32072 w 32344"/>
                <a:gd name="connsiteY17" fmla="*/ 14535 h 51862"/>
                <a:gd name="connsiteX18" fmla="*/ 30878 w 32344"/>
                <a:gd name="connsiteY18" fmla="*/ 20506 h 51862"/>
                <a:gd name="connsiteX19" fmla="*/ 26613 w 32344"/>
                <a:gd name="connsiteY19" fmla="*/ 27125 h 51862"/>
                <a:gd name="connsiteX20" fmla="*/ 21188 w 32344"/>
                <a:gd name="connsiteY20" fmla="*/ 32858 h 51862"/>
                <a:gd name="connsiteX21" fmla="*/ 8290 w 32344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62">
                  <a:moveTo>
                    <a:pt x="8290" y="46062"/>
                  </a:moveTo>
                  <a:lnTo>
                    <a:pt x="32345" y="46062"/>
                  </a:lnTo>
                  <a:lnTo>
                    <a:pt x="32345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5" y="43355"/>
                    <a:pt x="6176" y="39727"/>
                    <a:pt x="10679" y="35177"/>
                  </a:cubicBezTo>
                  <a:cubicBezTo>
                    <a:pt x="15206" y="30606"/>
                    <a:pt x="18049" y="27660"/>
                    <a:pt x="19209" y="26340"/>
                  </a:cubicBezTo>
                  <a:cubicBezTo>
                    <a:pt x="21416" y="23862"/>
                    <a:pt x="22951" y="21769"/>
                    <a:pt x="23815" y="20063"/>
                  </a:cubicBezTo>
                  <a:cubicBezTo>
                    <a:pt x="24702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0" y="8360"/>
                  </a:cubicBezTo>
                  <a:cubicBezTo>
                    <a:pt x="20392" y="6654"/>
                    <a:pt x="17924" y="5801"/>
                    <a:pt x="14875" y="5801"/>
                  </a:cubicBezTo>
                  <a:cubicBezTo>
                    <a:pt x="12715" y="5801"/>
                    <a:pt x="10429" y="6176"/>
                    <a:pt x="8018" y="6927"/>
                  </a:cubicBezTo>
                  <a:cubicBezTo>
                    <a:pt x="5630" y="7677"/>
                    <a:pt x="3071" y="8814"/>
                    <a:pt x="341" y="10339"/>
                  </a:cubicBezTo>
                  <a:lnTo>
                    <a:pt x="341" y="3378"/>
                  </a:lnTo>
                  <a:cubicBezTo>
                    <a:pt x="3116" y="2264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39" y="0"/>
                  </a:cubicBezTo>
                  <a:cubicBezTo>
                    <a:pt x="20017" y="0"/>
                    <a:pt x="24225" y="1319"/>
                    <a:pt x="27364" y="3958"/>
                  </a:cubicBezTo>
                  <a:cubicBezTo>
                    <a:pt x="30503" y="6597"/>
                    <a:pt x="32072" y="10122"/>
                    <a:pt x="32072" y="14535"/>
                  </a:cubicBezTo>
                  <a:cubicBezTo>
                    <a:pt x="32072" y="16628"/>
                    <a:pt x="31674" y="18618"/>
                    <a:pt x="30878" y="20506"/>
                  </a:cubicBezTo>
                  <a:cubicBezTo>
                    <a:pt x="30105" y="22372"/>
                    <a:pt x="28683" y="24578"/>
                    <a:pt x="26613" y="27125"/>
                  </a:cubicBezTo>
                  <a:cubicBezTo>
                    <a:pt x="26045" y="27785"/>
                    <a:pt x="24236" y="29696"/>
                    <a:pt x="21188" y="32858"/>
                  </a:cubicBezTo>
                  <a:cubicBezTo>
                    <a:pt x="18140" y="35997"/>
                    <a:pt x="13840" y="40398"/>
                    <a:pt x="8290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2A921F0-1E93-90D1-F096-A5BBCDD33114}"/>
                </a:ext>
              </a:extLst>
            </p:cNvPr>
            <p:cNvSpPr/>
            <p:nvPr/>
          </p:nvSpPr>
          <p:spPr>
            <a:xfrm>
              <a:off x="7064367" y="2654495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A23440AA-7AF5-5108-F181-409679C7304A}"/>
                </a:ext>
              </a:extLst>
            </p:cNvPr>
            <p:cNvSpPr/>
            <p:nvPr/>
          </p:nvSpPr>
          <p:spPr>
            <a:xfrm>
              <a:off x="7111691" y="2697690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1E1ECCE4-CA87-A7B4-8A6C-B7636B63B8F9}"/>
                </a:ext>
              </a:extLst>
            </p:cNvPr>
            <p:cNvSpPr/>
            <p:nvPr/>
          </p:nvSpPr>
          <p:spPr>
            <a:xfrm>
              <a:off x="7131037" y="2654495"/>
              <a:ext cx="35211" cy="52850"/>
            </a:xfrm>
            <a:custGeom>
              <a:avLst/>
              <a:gdLst>
                <a:gd name="connsiteX0" fmla="*/ 17605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5 w 35211"/>
                <a:gd name="connsiteY4" fmla="*/ 47392 h 52850"/>
                <a:gd name="connsiteX5" fmla="*/ 25624 w 35211"/>
                <a:gd name="connsiteY5" fmla="*/ 42172 h 52850"/>
                <a:gd name="connsiteX6" fmla="*/ 28319 w 35211"/>
                <a:gd name="connsiteY6" fmla="*/ 26442 h 52850"/>
                <a:gd name="connsiteX7" fmla="*/ 25624 w 35211"/>
                <a:gd name="connsiteY7" fmla="*/ 10714 h 52850"/>
                <a:gd name="connsiteX8" fmla="*/ 17605 w 35211"/>
                <a:gd name="connsiteY8" fmla="*/ 5459 h 52850"/>
                <a:gd name="connsiteX9" fmla="*/ 17605 w 35211"/>
                <a:gd name="connsiteY9" fmla="*/ 0 h 52850"/>
                <a:gd name="connsiteX10" fmla="*/ 30673 w 35211"/>
                <a:gd name="connsiteY10" fmla="*/ 6790 h 52850"/>
                <a:gd name="connsiteX11" fmla="*/ 35211 w 35211"/>
                <a:gd name="connsiteY11" fmla="*/ 26442 h 52850"/>
                <a:gd name="connsiteX12" fmla="*/ 30673 w 35211"/>
                <a:gd name="connsiteY12" fmla="*/ 46095 h 52850"/>
                <a:gd name="connsiteX13" fmla="*/ 17605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5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2"/>
                  </a:cubicBezTo>
                  <a:cubicBezTo>
                    <a:pt x="28319" y="19436"/>
                    <a:pt x="27420" y="14193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3" y="46095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A760609D-599E-D9C6-9359-3952AECDD3F9}"/>
                </a:ext>
              </a:extLst>
            </p:cNvPr>
            <p:cNvSpPr/>
            <p:nvPr/>
          </p:nvSpPr>
          <p:spPr>
            <a:xfrm>
              <a:off x="7176211" y="2654495"/>
              <a:ext cx="33539" cy="52850"/>
            </a:xfrm>
            <a:custGeom>
              <a:avLst/>
              <a:gdLst>
                <a:gd name="connsiteX0" fmla="*/ 23030 w 33539"/>
                <a:gd name="connsiteY0" fmla="*/ 24396 h 52850"/>
                <a:gd name="connsiteX1" fmla="*/ 30741 w 33539"/>
                <a:gd name="connsiteY1" fmla="*/ 28796 h 52850"/>
                <a:gd name="connsiteX2" fmla="*/ 33539 w 33539"/>
                <a:gd name="connsiteY2" fmla="*/ 37054 h 52850"/>
                <a:gd name="connsiteX3" fmla="*/ 28353 w 33539"/>
                <a:gd name="connsiteY3" fmla="*/ 48723 h 52850"/>
                <a:gd name="connsiteX4" fmla="*/ 13614 w 33539"/>
                <a:gd name="connsiteY4" fmla="*/ 52851 h 52850"/>
                <a:gd name="connsiteX5" fmla="*/ 6994 w 33539"/>
                <a:gd name="connsiteY5" fmla="*/ 52203 h 52850"/>
                <a:gd name="connsiteX6" fmla="*/ 0 w 33539"/>
                <a:gd name="connsiteY6" fmla="*/ 50327 h 52850"/>
                <a:gd name="connsiteX7" fmla="*/ 0 w 33539"/>
                <a:gd name="connsiteY7" fmla="*/ 43673 h 52850"/>
                <a:gd name="connsiteX8" fmla="*/ 6277 w 33539"/>
                <a:gd name="connsiteY8" fmla="*/ 46198 h 52850"/>
                <a:gd name="connsiteX9" fmla="*/ 13409 w 33539"/>
                <a:gd name="connsiteY9" fmla="*/ 47051 h 52850"/>
                <a:gd name="connsiteX10" fmla="*/ 23269 w 33539"/>
                <a:gd name="connsiteY10" fmla="*/ 44492 h 52850"/>
                <a:gd name="connsiteX11" fmla="*/ 26682 w 33539"/>
                <a:gd name="connsiteY11" fmla="*/ 37054 h 52850"/>
                <a:gd name="connsiteX12" fmla="*/ 23508 w 33539"/>
                <a:gd name="connsiteY12" fmla="*/ 30025 h 52850"/>
                <a:gd name="connsiteX13" fmla="*/ 14740 w 33539"/>
                <a:gd name="connsiteY13" fmla="*/ 27467 h 52850"/>
                <a:gd name="connsiteX14" fmla="*/ 8803 w 33539"/>
                <a:gd name="connsiteY14" fmla="*/ 27467 h 52850"/>
                <a:gd name="connsiteX15" fmla="*/ 8803 w 33539"/>
                <a:gd name="connsiteY15" fmla="*/ 21802 h 52850"/>
                <a:gd name="connsiteX16" fmla="*/ 15013 w 33539"/>
                <a:gd name="connsiteY16" fmla="*/ 21802 h 52850"/>
                <a:gd name="connsiteX17" fmla="*/ 22792 w 33539"/>
                <a:gd name="connsiteY17" fmla="*/ 19789 h 52850"/>
                <a:gd name="connsiteX18" fmla="*/ 25487 w 33539"/>
                <a:gd name="connsiteY18" fmla="*/ 13920 h 52850"/>
                <a:gd name="connsiteX19" fmla="*/ 22689 w 33539"/>
                <a:gd name="connsiteY19" fmla="*/ 7916 h 52850"/>
                <a:gd name="connsiteX20" fmla="*/ 14740 w 33539"/>
                <a:gd name="connsiteY20" fmla="*/ 5800 h 52850"/>
                <a:gd name="connsiteX21" fmla="*/ 8666 w 33539"/>
                <a:gd name="connsiteY21" fmla="*/ 6414 h 52850"/>
                <a:gd name="connsiteX22" fmla="*/ 1535 w 33539"/>
                <a:gd name="connsiteY22" fmla="*/ 8325 h 52850"/>
                <a:gd name="connsiteX23" fmla="*/ 1535 w 33539"/>
                <a:gd name="connsiteY23" fmla="*/ 2183 h 52850"/>
                <a:gd name="connsiteX24" fmla="*/ 8871 w 33539"/>
                <a:gd name="connsiteY24" fmla="*/ 546 h 52850"/>
                <a:gd name="connsiteX25" fmla="*/ 15354 w 33539"/>
                <a:gd name="connsiteY25" fmla="*/ 0 h 52850"/>
                <a:gd name="connsiteX26" fmla="*/ 27773 w 33539"/>
                <a:gd name="connsiteY26" fmla="*/ 3582 h 52850"/>
                <a:gd name="connsiteX27" fmla="*/ 32345 w 33539"/>
                <a:gd name="connsiteY27" fmla="*/ 13204 h 52850"/>
                <a:gd name="connsiteX28" fmla="*/ 29923 w 33539"/>
                <a:gd name="connsiteY28" fmla="*/ 20370 h 52850"/>
                <a:gd name="connsiteX29" fmla="*/ 23030 w 33539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50">
                  <a:moveTo>
                    <a:pt x="23030" y="24396"/>
                  </a:moveTo>
                  <a:cubicBezTo>
                    <a:pt x="26329" y="25101"/>
                    <a:pt x="28899" y="26567"/>
                    <a:pt x="30741" y="28796"/>
                  </a:cubicBezTo>
                  <a:cubicBezTo>
                    <a:pt x="32607" y="31026"/>
                    <a:pt x="33539" y="33779"/>
                    <a:pt x="33539" y="37054"/>
                  </a:cubicBezTo>
                  <a:cubicBezTo>
                    <a:pt x="33539" y="42081"/>
                    <a:pt x="31811" y="45970"/>
                    <a:pt x="28353" y="48723"/>
                  </a:cubicBezTo>
                  <a:cubicBezTo>
                    <a:pt x="24896" y="51475"/>
                    <a:pt x="19982" y="52851"/>
                    <a:pt x="13614" y="52851"/>
                  </a:cubicBezTo>
                  <a:cubicBezTo>
                    <a:pt x="11475" y="52851"/>
                    <a:pt x="9269" y="52635"/>
                    <a:pt x="6994" y="52203"/>
                  </a:cubicBezTo>
                  <a:cubicBezTo>
                    <a:pt x="4743" y="51793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7" y="46198"/>
                  </a:cubicBezTo>
                  <a:cubicBezTo>
                    <a:pt x="8552" y="46766"/>
                    <a:pt x="10929" y="47051"/>
                    <a:pt x="13409" y="47051"/>
                  </a:cubicBezTo>
                  <a:cubicBezTo>
                    <a:pt x="17731" y="47051"/>
                    <a:pt x="21018" y="46198"/>
                    <a:pt x="23269" y="44492"/>
                  </a:cubicBezTo>
                  <a:cubicBezTo>
                    <a:pt x="25544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8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8" y="18424"/>
                    <a:pt x="25487" y="16468"/>
                    <a:pt x="25487" y="13920"/>
                  </a:cubicBezTo>
                  <a:cubicBezTo>
                    <a:pt x="25487" y="11305"/>
                    <a:pt x="24555" y="9303"/>
                    <a:pt x="22689" y="7916"/>
                  </a:cubicBezTo>
                  <a:cubicBezTo>
                    <a:pt x="20847" y="6505"/>
                    <a:pt x="18197" y="5800"/>
                    <a:pt x="14740" y="5800"/>
                  </a:cubicBezTo>
                  <a:cubicBezTo>
                    <a:pt x="12851" y="5800"/>
                    <a:pt x="10827" y="6005"/>
                    <a:pt x="8666" y="6414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1" y="1455"/>
                    <a:pt x="6596" y="910"/>
                    <a:pt x="8871" y="546"/>
                  </a:cubicBezTo>
                  <a:cubicBezTo>
                    <a:pt x="11169" y="182"/>
                    <a:pt x="13330" y="0"/>
                    <a:pt x="15354" y="0"/>
                  </a:cubicBezTo>
                  <a:cubicBezTo>
                    <a:pt x="20585" y="0"/>
                    <a:pt x="24725" y="1194"/>
                    <a:pt x="27773" y="3582"/>
                  </a:cubicBezTo>
                  <a:cubicBezTo>
                    <a:pt x="30821" y="5948"/>
                    <a:pt x="32345" y="9156"/>
                    <a:pt x="32345" y="13204"/>
                  </a:cubicBezTo>
                  <a:cubicBezTo>
                    <a:pt x="32345" y="16025"/>
                    <a:pt x="31537" y="18413"/>
                    <a:pt x="29923" y="20370"/>
                  </a:cubicBezTo>
                  <a:cubicBezTo>
                    <a:pt x="28308" y="22303"/>
                    <a:pt x="26010" y="23645"/>
                    <a:pt x="23030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C1BE7F41-D8BA-CBD5-C6DC-73D13574C6B2}"/>
                </a:ext>
              </a:extLst>
            </p:cNvPr>
            <p:cNvSpPr/>
            <p:nvPr/>
          </p:nvSpPr>
          <p:spPr>
            <a:xfrm>
              <a:off x="7062695" y="2402556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90E184B-4461-007D-5E68-2C653D8915C7}"/>
                </a:ext>
              </a:extLst>
            </p:cNvPr>
            <p:cNvSpPr/>
            <p:nvPr/>
          </p:nvSpPr>
          <p:spPr>
            <a:xfrm>
              <a:off x="7110019" y="2445752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AFCF78C4-B04E-8FCF-C224-4B26F8F905E5}"/>
                </a:ext>
              </a:extLst>
            </p:cNvPr>
            <p:cNvSpPr/>
            <p:nvPr/>
          </p:nvSpPr>
          <p:spPr>
            <a:xfrm>
              <a:off x="7129365" y="2402556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34B1D37-E703-3EA3-CC0E-62EF78D58CB0}"/>
                </a:ext>
              </a:extLst>
            </p:cNvPr>
            <p:cNvSpPr/>
            <p:nvPr/>
          </p:nvSpPr>
          <p:spPr>
            <a:xfrm>
              <a:off x="7172628" y="2403477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6 w 37122"/>
                <a:gd name="connsiteY1" fmla="*/ 33198 h 50940"/>
                <a:gd name="connsiteX2" fmla="*/ 22997 w 37122"/>
                <a:gd name="connsiteY2" fmla="*/ 33198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5 w 37122"/>
                <a:gd name="connsiteY5" fmla="*/ 0 h 50940"/>
                <a:gd name="connsiteX6" fmla="*/ 29855 w 37122"/>
                <a:gd name="connsiteY6" fmla="*/ 33198 h 50940"/>
                <a:gd name="connsiteX7" fmla="*/ 37122 w 37122"/>
                <a:gd name="connsiteY7" fmla="*/ 33198 h 50940"/>
                <a:gd name="connsiteX8" fmla="*/ 37122 w 37122"/>
                <a:gd name="connsiteY8" fmla="*/ 38931 h 50940"/>
                <a:gd name="connsiteX9" fmla="*/ 29855 w 37122"/>
                <a:gd name="connsiteY9" fmla="*/ 38931 h 50940"/>
                <a:gd name="connsiteX10" fmla="*/ 29855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7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6" y="33198"/>
                  </a:lnTo>
                  <a:lnTo>
                    <a:pt x="22997" y="33198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5" y="0"/>
                  </a:lnTo>
                  <a:lnTo>
                    <a:pt x="29855" y="33198"/>
                  </a:lnTo>
                  <a:lnTo>
                    <a:pt x="37122" y="33198"/>
                  </a:lnTo>
                  <a:lnTo>
                    <a:pt x="37122" y="38931"/>
                  </a:lnTo>
                  <a:lnTo>
                    <a:pt x="29855" y="38931"/>
                  </a:lnTo>
                  <a:lnTo>
                    <a:pt x="29855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7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7D91A8E9-FA06-139E-17FB-1AFF14644DAA}"/>
                </a:ext>
              </a:extLst>
            </p:cNvPr>
            <p:cNvSpPr/>
            <p:nvPr/>
          </p:nvSpPr>
          <p:spPr>
            <a:xfrm>
              <a:off x="6981745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DB1B102-E62C-B70E-B008-A6E23ED23A7A}"/>
                </a:ext>
              </a:extLst>
            </p:cNvPr>
            <p:cNvSpPr/>
            <p:nvPr/>
          </p:nvSpPr>
          <p:spPr>
            <a:xfrm>
              <a:off x="6956848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5EBDC1A-86E0-E2A8-DC4F-D433C3198EE2}"/>
                </a:ext>
              </a:extLst>
            </p:cNvPr>
            <p:cNvSpPr/>
            <p:nvPr/>
          </p:nvSpPr>
          <p:spPr>
            <a:xfrm>
              <a:off x="6962254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9BDD29BD-C462-DE33-0951-A5B10F080711}"/>
                </a:ext>
              </a:extLst>
            </p:cNvPr>
            <p:cNvSpPr/>
            <p:nvPr/>
          </p:nvSpPr>
          <p:spPr>
            <a:xfrm>
              <a:off x="6956848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FD1B396-5DFE-7EF6-EE1E-BCF972E96458}"/>
              </a:ext>
            </a:extLst>
          </p:cNvPr>
          <p:cNvGrpSpPr/>
          <p:nvPr/>
        </p:nvGrpSpPr>
        <p:grpSpPr>
          <a:xfrm>
            <a:off x="7333017" y="2183859"/>
            <a:ext cx="1503968" cy="1033046"/>
            <a:chOff x="7333017" y="2405338"/>
            <a:chExt cx="1503968" cy="1033046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CD92DC4C-4D54-8BEC-9BBC-F1C96BEB3291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054D1D2-1A44-EF8E-3449-86A1602D1412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7163E31-8E06-88DF-1DD6-115FED54EE93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B9C2DFC-9D0A-B5B0-99BE-5ADD07A33EEB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1D28E062-1A6A-9C6D-14B4-5A04165F2727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012CCE-03F3-1EAE-4780-09E92A6FB603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5A28EB20-3A1D-5ACC-E28A-636110379181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735395D-2912-F073-0911-52967FA1DF88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784E9405-DB70-27F0-EE69-5984FFBB33F0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9191C40-DBFD-C67E-FD76-BDD4757F0D28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C183D5FE-ADE1-A42B-AFC5-53D3A4463902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EF7E9C9-AC6F-0475-4FE2-756DDD36B508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D8F759AB-B022-889C-7191-3A5268B682F7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1EA1204B-016C-D3EA-A735-149DE3E13FC3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C26829E-75A9-0A46-986B-BE12E04FB866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500D525-73DB-D764-63DF-5E67333067A2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B45F313-A497-5346-DCCB-64E931EE16CC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F875C0FD-96B0-502A-C05B-1CB5E4620C09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34F737AD-EB20-D006-C342-F8C44CC2D257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2584A2E8-E211-52C8-BEA5-9AC6038685EB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4DC972AF-33BB-ECA4-253C-2F90EB7DC702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8715A66-2814-1756-F3A4-63FE3A39EDAC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316FC69-2C11-67EA-4AC8-C93145CA8251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AF592085-D97A-D4C3-59CA-4238360E6445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D16F1A5B-DAD5-8430-1C21-5CB50AAFC972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DA50213-5BAF-A45E-D83F-F50CAC32DB15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97BDC367-B346-80D6-E692-074BB9FA5C5F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1A821F3-E1C8-B41F-B5D9-A38744994AE6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E93E241-AA8D-74A1-A377-1AF7AE33303A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A5FE436-7668-0175-0C6A-74878BF43C36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3B54408E-2932-0741-8A1F-2299B5270BFE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C338634-6F15-E339-483A-4B627994A17C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E2C7BECE-0118-DE3A-E85C-351AF4442073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459C7005-97A6-EB26-4D4C-08BE451A9809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5806C6D-5264-416B-0218-84B4ADD76500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FE7B7C9-DCE6-B951-208D-C3695FFDEBEF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29AEB2-113B-F15D-31A2-BB95F9F8D3C8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58C503B-0886-B8B8-3445-67A90A157141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9BBF7F1F-86FF-2D16-972F-DBB69DF0D3F6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DD9F67B-9066-0636-7D3B-F784EB384182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7677351-1C41-531C-9B71-F182034FFE2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F86D247-CA04-7175-0467-C27842F1DE6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CA8EBBF5-168E-510B-CCE3-F3D17FE13BE7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645D60-7EE1-3A05-8A03-3674AFD4AC0E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FBD349F-69FB-CB4A-6976-0C1B70F46474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75A50AD-D67A-F1CF-2CC4-5374B48AB85F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7CF0D967-27CD-ECF3-F2E5-FE5106920E81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DCE70CB-418B-8DE3-90F9-082AAFC8EB07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7EF2CF1-96A9-7E4A-5403-A96999DA03D5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38FC637-480E-8DFE-F504-29F44301B016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D8AB8F6A-A67A-6501-AB0E-9CF86C04F8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A4CED7C1-EE1D-1B69-5617-C20CF9A02D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618A83A-6895-6BD1-83C8-B96B1017DB74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A86A3E8A-F947-1913-90ED-9998FDA95FB3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67679A9-2BAB-6897-6372-25332819C92E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6D2DD49-516D-0705-1B41-5C75AEACBD19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D0F0801-5E8A-F575-4C1A-B082D8A8FC54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FFE99DD-E93C-E90D-2E8C-6160DDFF1ED7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03B5059-1442-7AAD-3883-CE4F3456E1C1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8BF8735E-4515-DE09-72EE-9DB98984739F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E3130815-88ED-2685-2D62-DD11C9B01CC9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11933 w 11932"/>
                <a:gd name="connsiteY3" fmla="*/ 0 h 842"/>
                <a:gd name="connsiteX4" fmla="*/ 0 w 11932"/>
                <a:gd name="connsiteY4" fmla="*/ 0 h 842"/>
                <a:gd name="connsiteX5" fmla="*/ 0 w 119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119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44BF1BFF-7E0E-E3F4-49C7-1ECAF2D43534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0 w 119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5BAEA693-BD89-5A28-3F0D-BA293D29056F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6E1ADDFA-2B55-E364-7E5C-5A148B3DF895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43C26CF0-0694-55B4-A293-5A448FEDB984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04146F3A-033D-EB48-C74D-94CFBB32D570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7F45546-790F-3D26-4726-613E7D42A81D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F85C09F-DAD7-AC41-DD56-C4B7F7DAF4F6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85DA9D80-4375-6D4C-BA8B-9CFDCB046D73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FE3F2113-7AC7-D2F0-5FA3-77D4006BF3C8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B5DB981D-AD22-15EC-28B5-6C0FF42D6FE5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11943 w 11943"/>
                <a:gd name="connsiteY3" fmla="*/ 0 h 842"/>
                <a:gd name="connsiteX4" fmla="*/ 0 w 11943"/>
                <a:gd name="connsiteY4" fmla="*/ 0 h 842"/>
                <a:gd name="connsiteX5" fmla="*/ 0 w 1194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8B4AA0F-38CB-24A7-9832-15CB8E277212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0 w 1194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4A192EF6-F35B-B449-8D28-2955BD759C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CFC542E-9F7B-CFD6-D66E-423239F215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73208F1-1CE2-0F71-07B9-894BB90FC8E8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  <a:gd name="connsiteX5" fmla="*/ 0 w 11935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24AAAA8-B292-091D-B0A5-E3DF18F78A2B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610CF3F-0866-F512-2DE3-EB463FB6F3BB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  <a:gd name="connsiteX5" fmla="*/ 0 w 11935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E52DC1A-969D-D3E8-F89E-686A1340A321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97676F8-3DBA-98B2-4695-AC4CC3F413D4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B622A87-ABB2-4148-12CB-0E9555EB0B19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ABFFB03C-29D8-77DC-8FD6-1831E2B7CA88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217D51D-0FED-76A8-DF61-377612332661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A1210FA3-88E2-81D0-650C-F633F3B40872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9F4D1E45-C9B1-718B-29A0-37D8B427B25D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52C60301-3C64-A729-9635-97C7F67B21A3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  <a:gd name="connsiteX5" fmla="*/ 0 w 11943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1C334A3F-94A7-146D-BD93-CBC1C2816AB4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FD13CAE7-326B-FB84-9E67-554EF3B0A9D7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  <a:gd name="connsiteX5" fmla="*/ 0 w 11934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C93F79E8-E0A9-EC96-8E3D-7B2D5CFC4BEA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1E4B6E6-EB34-6A6C-5FE6-EC0F42094896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  <a:gd name="connsiteX5" fmla="*/ 0 w 11935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0C82A0EC-74E6-D46B-6E77-8C3474D11CAF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16DE166A-F054-8B2D-5044-B617E6D4568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  <a:gd name="connsiteX5" fmla="*/ 0 w 11935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76479AFA-BF04-9127-DF35-9D018155310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7EBD7F59-4180-6F8A-858C-72F720FAAC9E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C22416E4-A833-1486-BC01-AFF7C0CA5CC1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E61D04FE-47AD-CFEB-3386-42F7ADDA92AD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F26A046D-9125-08EE-6B82-42E603F30C86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D8A234A-DA30-D76B-4781-36D6F605212B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  <a:gd name="connsiteX5" fmla="*/ 0 w 11935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B9FAB9FD-232A-B4E0-D6CD-D747B9FADBC0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59E8F1A-14AF-F081-A27A-8FE65A3FF8F2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  <a:gd name="connsiteX5" fmla="*/ 0 w 11943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8168397-A52A-B7CE-B996-785742A318B5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5BBB90D-C3E0-EBBE-EFD9-A96CA8952778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  <a:gd name="connsiteX5" fmla="*/ 0 w 11934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DB51EC88-6DA0-348D-D170-A0E48B741E96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D025A28B-8286-5FBB-CBD6-98BF0467B02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  <a:gd name="connsiteX5" fmla="*/ 0 w 11943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CBC010F-3DAC-2E96-5F82-665A8E087D4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4765453D-2877-6BE3-D682-77D65390DD72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  <a:gd name="connsiteX5" fmla="*/ 0 w 11935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4468C4B7-7BD7-E620-481C-376AF92714D6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AC410FB-98CA-45F0-A380-9D6EB425D3CE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  <a:gd name="connsiteX5" fmla="*/ 0 w 11934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50F45886-114F-E76E-5A33-A72D9B7D0859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1645B50D-8CB6-ECCF-E924-D88E999CFE6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18CE536-0967-C551-BCB5-201592942CF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1811344-413C-B2C5-C04F-8089E28C2874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  <a:gd name="connsiteX5" fmla="*/ 0 w 11935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9F22219-DACD-7547-1ECC-C34CB5CCEFCF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B16F035-5DFB-821C-BB50-54B49C910D67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  <a:gd name="connsiteX5" fmla="*/ 0 w 11934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A384266E-E4BC-06C5-0438-FA28CAF4D62A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F8F2FFA-52CC-CD39-5F8D-7CE33846E72E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  <a:gd name="connsiteX5" fmla="*/ 0 w 11934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F8C72E1-A18A-F6A4-BB32-3A87BEF01AC6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9C283A23-6ADF-EA71-2F7F-F481A552E849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  <a:gd name="connsiteX5" fmla="*/ 0 w 11943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D2AEAA1A-03E2-DD03-DF2A-09F70572DB7D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6793E89-6DE6-991E-0191-752CD6D64623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  <a:gd name="connsiteX5" fmla="*/ 0 w 11935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7A24B63-1512-85B5-4A2E-B34AEDCFCA5E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0927A87F-7F17-DA90-5D96-91E5BE24AD8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  <a:gd name="connsiteX5" fmla="*/ 0 w 11934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77DD5018-23C1-8E84-E42F-6921FDA7265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E0A982F-C038-EBF0-2656-0177998482D6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574AF0E7-3273-FEBA-900A-D437C44831E7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CDD27883-A89C-7109-4B0E-674EBEB2E462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  <a:gd name="connsiteX5" fmla="*/ 0 w 11935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618910FE-0ECC-F75D-725A-2BF08D87037C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86973F39-E054-6164-B469-BEEE9D5DD04C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  <a:gd name="connsiteX5" fmla="*/ 0 w 11934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63826ED4-93DF-3E26-4CFE-C5599BCE3EA4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A73216F-174B-F4D9-1E62-37A40CCF3F9B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  <a:gd name="connsiteX5" fmla="*/ 0 w 11934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9B0F46DA-75EA-266D-FA6F-A06BC4340143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8F186100-447C-657A-62C1-9110B81EB4CF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  <a:gd name="connsiteX5" fmla="*/ 0 w 11943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37B7A8E7-46AE-E714-9ADC-C8D6DE034365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9B7122C-2D3C-4FAC-F820-6CAECF5A2BF7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  <a:gd name="connsiteX5" fmla="*/ 0 w 11935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897CEC21-D0FC-F3A4-EF49-85C209F9AA0D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2EA1909-BA4A-D7E9-1427-5A141D4B3B5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  <a:gd name="connsiteX5" fmla="*/ 0 w 11934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9B4B7544-A7B8-5C5F-A927-B7F0DA3A7D9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B706BDCA-11DB-08AD-9F6D-2EF8765C9BFA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  <a:gd name="connsiteX5" fmla="*/ 0 w 11935"/>
                <a:gd name="connsiteY5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1516BA43-F92E-8691-B8E0-CCB445059161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658750F1-7A49-CCF5-7204-23C0153132E7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  <a:gd name="connsiteX5" fmla="*/ 0 w 11935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A7EAED77-C6E8-9347-CA50-BF0419374208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EDFFDE8C-0437-C135-9D37-C9A7F570AAAC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  <a:gd name="connsiteX5" fmla="*/ 0 w 11934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CAEED6EA-FF61-299E-900C-0CF87DAE78FE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9FB74365-48EE-18A4-4B92-0CCA8A1A3BEA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  <a:gd name="connsiteX5" fmla="*/ 0 w 11934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B4D2FFCE-A570-BF24-8CAF-210337BA6D7B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ECA5E10B-9380-0793-39E6-D72061F1528C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  <a:gd name="connsiteX5" fmla="*/ 0 w 11943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34534796-A846-862B-1365-2E19D694980E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499B8918-8F01-2E20-DA57-50C0E60CE428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  <a:gd name="connsiteX5" fmla="*/ 0 w 11935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E0EE1456-60E8-A1C5-3C28-F8051D220C63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6DAE693-A617-43C8-214E-EF5AD4CFB13C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  <a:gd name="connsiteX5" fmla="*/ 0 w 11934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9F893F77-9139-A71C-5134-4DDCE0574496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35AE07F1-FBED-76F1-0853-C58DD3A51E8E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E7566024-0C8B-29B5-02B5-E99385B65C56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ABF6C566-AEE0-05F5-1FC5-79DF84529C08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  <a:gd name="connsiteX5" fmla="*/ 0 w 11935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6386ED1B-1B66-FE4A-DEF1-F1D29398CCD4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AB0C5E6F-9D84-E2B0-45A1-0BB42BFE09DD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  <a:gd name="connsiteX5" fmla="*/ 0 w 11934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A1670852-1F10-E2B9-1545-6CBB31747F60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105A5325-CD0D-512F-1C35-8C49949EB482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  <a:gd name="connsiteX5" fmla="*/ 0 w 11934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60780381-854A-C4DD-932C-3719141A541B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1BE893F4-71C6-E8C1-23B2-8E7D54C3E0D3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  <a:gd name="connsiteX5" fmla="*/ 0 w 11943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D787703E-BC5E-E953-10B7-9A6C69E826CB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35B61B7B-060B-A321-356F-E9EF3F4C7CB6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  <a:gd name="connsiteX5" fmla="*/ 0 w 11935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784640F9-A12F-3BC1-8AB6-246C57B1C8CB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5890C7D3-2661-5799-6E96-3BF18EBEDEAE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  <a:gd name="connsiteX5" fmla="*/ 0 w 11934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9DE5C5B8-1AE3-B970-04DE-697E668E11E6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3158B10A-DCEC-5E23-5B8A-24C36BAA56C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5B6D3CEF-B795-7486-F2CB-AAEAC812DCD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186ECEA6-8D5E-E701-148B-D1BC9CCFA092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  <a:gd name="connsiteX5" fmla="*/ 0 w 11935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9C57A0D-866E-21BF-99E9-D2DE23E8E8AC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1730FFA-501B-B720-2701-60BA1A8CBEB5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  <a:gd name="connsiteX5" fmla="*/ 0 w 11934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365078E6-1D9C-51C2-C7D0-D8ABD408D6CC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0265FFC6-75F7-578E-D961-637BFF095F9E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  <a:gd name="connsiteX5" fmla="*/ 0 w 11934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6FC25D8-FA73-6B11-B1EB-0FAC6BD868E9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9C3FD89E-75DA-CEFF-B8C4-7367A8B5C38A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  <a:gd name="connsiteX5" fmla="*/ 0 w 11943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A96C506-637F-D76C-DDBD-9573DC36457E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2DC67303-4EC5-01D9-08E5-6621CD58D3E8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  <a:gd name="connsiteX5" fmla="*/ 0 w 11935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EDFFB95-4CB6-CEB5-39CF-CF8DC2521115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34CCF3E4-168E-6911-69AF-50FD8550E559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  <a:gd name="connsiteX5" fmla="*/ 0 w 11934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B10E0A95-DFE3-13D3-79BF-22A31B1A968B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B23711BE-724B-50DF-C149-F2AD8808233E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0DE2AD1-0554-0F24-BB5E-85C21F868058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7F28A902-8952-94A4-B57C-C101DF775991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515C6693-FAA9-F554-AA91-FBAB189D02BA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AC84B546-1D87-98F1-63D8-605AC698D238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  <a:gd name="connsiteX5" fmla="*/ 0 w 11934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D95D703-762B-BAB1-E3D4-B3A17BF09ED9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96D4A765-4A6F-061F-B253-3EA8B60F8276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  <a:gd name="connsiteX5" fmla="*/ 0 w 11934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82ABD41E-227C-CCBD-4895-CCF2D3B30C03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E290F631-6664-21AA-B330-8D040AF8B25F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  <a:gd name="connsiteX5" fmla="*/ 0 w 11943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A9AD3D65-DEAC-AB18-43CB-C7F04EE4BF1D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7166C6E8-05B1-A9F7-19A0-70C790D8519E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  <a:gd name="connsiteX5" fmla="*/ 0 w 11935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0D9B08C2-10B1-887B-1FBF-8693DBF6495B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4638B64-AD5C-1B34-9D7D-1D289B96FE01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FC9B9BA2-2530-E29F-CA4F-79BDBE9C73DC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B40355B0-16A3-E3E4-2C29-44EC89987DD4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409EE-7AC5-F687-210E-EC6E4B1C4406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FE03CB1-3779-A30B-282E-4C159FEF695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A2A34A52-55C1-FA65-46A4-B717C081C0A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9632DFEC-B89F-15E0-D098-8EC581A354E1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  <a:gd name="connsiteX5" fmla="*/ 0 w 11934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B279F04E-765C-7837-3B1F-E1C0E1CE259A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19BD18EA-2544-5D73-771C-7862C40CD683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04FA3A22-2898-FC72-3AC5-2B50B3E18BDD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A345A030-6450-E58B-E843-829840D794D2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  <a:gd name="connsiteX5" fmla="*/ 0 w 11943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7863A4AD-7FEA-6845-E065-54211F27BE9F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45DF5CC-6C7E-4F46-C036-6593DED91C6A}"/>
                </a:ext>
              </a:extLst>
            </p:cNvPr>
            <p:cNvSpPr/>
            <p:nvPr/>
          </p:nvSpPr>
          <p:spPr>
            <a:xfrm>
              <a:off x="733730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11CB9F86-EAAD-4F19-FC68-EF62DF0929FC}"/>
                </a:ext>
              </a:extLst>
            </p:cNvPr>
            <p:cNvSpPr/>
            <p:nvPr/>
          </p:nvSpPr>
          <p:spPr>
            <a:xfrm>
              <a:off x="73522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DEB5A8-DBEA-B18A-E895-EBB50B363572}"/>
                </a:ext>
              </a:extLst>
            </p:cNvPr>
            <p:cNvSpPr/>
            <p:nvPr/>
          </p:nvSpPr>
          <p:spPr>
            <a:xfrm>
              <a:off x="736714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6C204BB7-9696-B537-5FB0-AD287F0102CE}"/>
                </a:ext>
              </a:extLst>
            </p:cNvPr>
            <p:cNvSpPr/>
            <p:nvPr/>
          </p:nvSpPr>
          <p:spPr>
            <a:xfrm>
              <a:off x="738206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0DCB439-C518-3C40-B949-3A440813F612}"/>
                </a:ext>
              </a:extLst>
            </p:cNvPr>
            <p:cNvSpPr/>
            <p:nvPr/>
          </p:nvSpPr>
          <p:spPr>
            <a:xfrm>
              <a:off x="739698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8934FF3-7A1A-E958-4FCE-F771CCD6FFE6}"/>
                </a:ext>
              </a:extLst>
            </p:cNvPr>
            <p:cNvSpPr/>
            <p:nvPr/>
          </p:nvSpPr>
          <p:spPr>
            <a:xfrm>
              <a:off x="74119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70F5721-7D36-B842-5BAA-9FA266365A9B}"/>
                </a:ext>
              </a:extLst>
            </p:cNvPr>
            <p:cNvSpPr/>
            <p:nvPr/>
          </p:nvSpPr>
          <p:spPr>
            <a:xfrm>
              <a:off x="742682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14B84BC3-BF5A-A880-5F13-C4DBB690AA91}"/>
                </a:ext>
              </a:extLst>
            </p:cNvPr>
            <p:cNvSpPr/>
            <p:nvPr/>
          </p:nvSpPr>
          <p:spPr>
            <a:xfrm>
              <a:off x="744174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471BBEE-043A-5906-21E3-D2D2795CB346}"/>
                </a:ext>
              </a:extLst>
            </p:cNvPr>
            <p:cNvSpPr/>
            <p:nvPr/>
          </p:nvSpPr>
          <p:spPr>
            <a:xfrm>
              <a:off x="745666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CFEA0164-4645-C2B1-D102-FBA507DEF34A}"/>
                </a:ext>
              </a:extLst>
            </p:cNvPr>
            <p:cNvSpPr/>
            <p:nvPr/>
          </p:nvSpPr>
          <p:spPr>
            <a:xfrm>
              <a:off x="747158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60DFC5BC-5E6F-2920-A505-1E30209DD97F}"/>
                </a:ext>
              </a:extLst>
            </p:cNvPr>
            <p:cNvSpPr/>
            <p:nvPr/>
          </p:nvSpPr>
          <p:spPr>
            <a:xfrm>
              <a:off x="748650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08F53D34-C3C2-0A63-932F-3AB5611A0273}"/>
                </a:ext>
              </a:extLst>
            </p:cNvPr>
            <p:cNvSpPr/>
            <p:nvPr/>
          </p:nvSpPr>
          <p:spPr>
            <a:xfrm>
              <a:off x="750142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ACB72A6-CBE9-4E35-07D0-1729653A6551}"/>
                </a:ext>
              </a:extLst>
            </p:cNvPr>
            <p:cNvSpPr/>
            <p:nvPr/>
          </p:nvSpPr>
          <p:spPr>
            <a:xfrm>
              <a:off x="751634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B49A5432-51B1-FB5F-75B0-BE41160F621B}"/>
                </a:ext>
              </a:extLst>
            </p:cNvPr>
            <p:cNvSpPr/>
            <p:nvPr/>
          </p:nvSpPr>
          <p:spPr>
            <a:xfrm>
              <a:off x="75312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26BDE5B4-B709-C7CE-5893-C577A85D721D}"/>
                </a:ext>
              </a:extLst>
            </p:cNvPr>
            <p:cNvSpPr/>
            <p:nvPr/>
          </p:nvSpPr>
          <p:spPr>
            <a:xfrm>
              <a:off x="754618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67EA78BA-DC7F-1BC9-88FB-F4E61790B3E7}"/>
                </a:ext>
              </a:extLst>
            </p:cNvPr>
            <p:cNvSpPr/>
            <p:nvPr/>
          </p:nvSpPr>
          <p:spPr>
            <a:xfrm>
              <a:off x="756110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B25A0772-AFDB-EBA9-A898-F35C1C8D0511}"/>
                </a:ext>
              </a:extLst>
            </p:cNvPr>
            <p:cNvSpPr/>
            <p:nvPr/>
          </p:nvSpPr>
          <p:spPr>
            <a:xfrm>
              <a:off x="757602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65EE53DE-6E4A-574B-2DAD-7CE4D4002029}"/>
                </a:ext>
              </a:extLst>
            </p:cNvPr>
            <p:cNvSpPr/>
            <p:nvPr/>
          </p:nvSpPr>
          <p:spPr>
            <a:xfrm>
              <a:off x="759094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C9410772-E158-FA71-DA22-35E011D92899}"/>
                </a:ext>
              </a:extLst>
            </p:cNvPr>
            <p:cNvSpPr/>
            <p:nvPr/>
          </p:nvSpPr>
          <p:spPr>
            <a:xfrm>
              <a:off x="760586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4BFB704D-B8C6-4426-0E16-25EFE891D15E}"/>
                </a:ext>
              </a:extLst>
            </p:cNvPr>
            <p:cNvSpPr/>
            <p:nvPr/>
          </p:nvSpPr>
          <p:spPr>
            <a:xfrm>
              <a:off x="7620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3C969AF5-B815-8117-92DF-F81E95119E1D}"/>
                </a:ext>
              </a:extLst>
            </p:cNvPr>
            <p:cNvSpPr/>
            <p:nvPr/>
          </p:nvSpPr>
          <p:spPr>
            <a:xfrm>
              <a:off x="76357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8EA0A27-20E8-0BAC-3B35-714001F3FF68}"/>
                </a:ext>
              </a:extLst>
            </p:cNvPr>
            <p:cNvSpPr/>
            <p:nvPr/>
          </p:nvSpPr>
          <p:spPr>
            <a:xfrm>
              <a:off x="76506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427E188-3F88-1583-6F9C-3B6D593EC9B8}"/>
                </a:ext>
              </a:extLst>
            </p:cNvPr>
            <p:cNvSpPr/>
            <p:nvPr/>
          </p:nvSpPr>
          <p:spPr>
            <a:xfrm>
              <a:off x="766554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7D60F845-50F2-9F54-4BE9-755971941BA0}"/>
                </a:ext>
              </a:extLst>
            </p:cNvPr>
            <p:cNvSpPr/>
            <p:nvPr/>
          </p:nvSpPr>
          <p:spPr>
            <a:xfrm>
              <a:off x="76804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AAE0B6D-FDF0-2FED-AF78-CFC842E4E26C}"/>
                </a:ext>
              </a:extLst>
            </p:cNvPr>
            <p:cNvSpPr/>
            <p:nvPr/>
          </p:nvSpPr>
          <p:spPr>
            <a:xfrm>
              <a:off x="769538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E5F1C2FC-CE0E-01E5-5C30-74BC1E6A271D}"/>
                </a:ext>
              </a:extLst>
            </p:cNvPr>
            <p:cNvSpPr/>
            <p:nvPr/>
          </p:nvSpPr>
          <p:spPr>
            <a:xfrm>
              <a:off x="771030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41B48CF0-6738-1FD1-5773-C862F3071DFC}"/>
                </a:ext>
              </a:extLst>
            </p:cNvPr>
            <p:cNvSpPr/>
            <p:nvPr/>
          </p:nvSpPr>
          <p:spPr>
            <a:xfrm>
              <a:off x="772522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00DED2E6-C9E4-BB2A-2894-BF90E92F00CC}"/>
                </a:ext>
              </a:extLst>
            </p:cNvPr>
            <p:cNvSpPr/>
            <p:nvPr/>
          </p:nvSpPr>
          <p:spPr>
            <a:xfrm>
              <a:off x="774014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E243C74F-7818-591D-EF44-0E315CE99E94}"/>
                </a:ext>
              </a:extLst>
            </p:cNvPr>
            <p:cNvSpPr/>
            <p:nvPr/>
          </p:nvSpPr>
          <p:spPr>
            <a:xfrm>
              <a:off x="77550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FF2AC38-FDF7-1102-B2E9-17795A17A04B}"/>
                </a:ext>
              </a:extLst>
            </p:cNvPr>
            <p:cNvSpPr/>
            <p:nvPr/>
          </p:nvSpPr>
          <p:spPr>
            <a:xfrm>
              <a:off x="776999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55EB6D16-6172-A7DB-D2CD-777F783766D9}"/>
                </a:ext>
              </a:extLst>
            </p:cNvPr>
            <p:cNvSpPr/>
            <p:nvPr/>
          </p:nvSpPr>
          <p:spPr>
            <a:xfrm>
              <a:off x="778491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9A74DC1-6C90-48F9-7BBB-DAADD8415C4A}"/>
                </a:ext>
              </a:extLst>
            </p:cNvPr>
            <p:cNvSpPr/>
            <p:nvPr/>
          </p:nvSpPr>
          <p:spPr>
            <a:xfrm>
              <a:off x="77998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41F89637-EDE1-DE0A-489D-939306DFEDD8}"/>
                </a:ext>
              </a:extLst>
            </p:cNvPr>
            <p:cNvSpPr/>
            <p:nvPr/>
          </p:nvSpPr>
          <p:spPr>
            <a:xfrm>
              <a:off x="781475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35DB9641-3709-BF69-BB0B-EBD29A091C17}"/>
                </a:ext>
              </a:extLst>
            </p:cNvPr>
            <p:cNvSpPr/>
            <p:nvPr/>
          </p:nvSpPr>
          <p:spPr>
            <a:xfrm>
              <a:off x="78296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CD452A2-1972-7BB5-42E2-5C44A09262B7}"/>
                </a:ext>
              </a:extLst>
            </p:cNvPr>
            <p:cNvSpPr/>
            <p:nvPr/>
          </p:nvSpPr>
          <p:spPr>
            <a:xfrm>
              <a:off x="784459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5C8A4681-0227-29A8-71E9-A29D444397CF}"/>
                </a:ext>
              </a:extLst>
            </p:cNvPr>
            <p:cNvSpPr/>
            <p:nvPr/>
          </p:nvSpPr>
          <p:spPr>
            <a:xfrm>
              <a:off x="785951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57146F28-3B7E-8467-AD12-71738347DCD2}"/>
                </a:ext>
              </a:extLst>
            </p:cNvPr>
            <p:cNvSpPr/>
            <p:nvPr/>
          </p:nvSpPr>
          <p:spPr>
            <a:xfrm>
              <a:off x="7874427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0DAA9A20-91CC-3444-F995-7F1EFA7E390C}"/>
                </a:ext>
              </a:extLst>
            </p:cNvPr>
            <p:cNvSpPr/>
            <p:nvPr/>
          </p:nvSpPr>
          <p:spPr>
            <a:xfrm>
              <a:off x="7889352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849B7F51-A1AB-8F08-004E-82B8C3ED2890}"/>
                </a:ext>
              </a:extLst>
            </p:cNvPr>
            <p:cNvSpPr/>
            <p:nvPr/>
          </p:nvSpPr>
          <p:spPr>
            <a:xfrm>
              <a:off x="7904269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E3482973-45C9-2DCB-8046-BD76E29C99E7}"/>
                </a:ext>
              </a:extLst>
            </p:cNvPr>
            <p:cNvSpPr/>
            <p:nvPr/>
          </p:nvSpPr>
          <p:spPr>
            <a:xfrm>
              <a:off x="7919194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39FC4290-8880-A9EF-6791-A1D014B12750}"/>
                </a:ext>
              </a:extLst>
            </p:cNvPr>
            <p:cNvSpPr/>
            <p:nvPr/>
          </p:nvSpPr>
          <p:spPr>
            <a:xfrm>
              <a:off x="7934111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4BA9C1F3-210C-7866-227F-7288B6FB6F78}"/>
                </a:ext>
              </a:extLst>
            </p:cNvPr>
            <p:cNvSpPr/>
            <p:nvPr/>
          </p:nvSpPr>
          <p:spPr>
            <a:xfrm>
              <a:off x="7949036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A9B8521-C26A-2A59-7252-6FCF07C9E6BD}"/>
                </a:ext>
              </a:extLst>
            </p:cNvPr>
            <p:cNvSpPr/>
            <p:nvPr/>
          </p:nvSpPr>
          <p:spPr>
            <a:xfrm>
              <a:off x="7963952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6562FCCB-DB50-11B1-8C7F-FAB00DC1980C}"/>
                </a:ext>
              </a:extLst>
            </p:cNvPr>
            <p:cNvSpPr/>
            <p:nvPr/>
          </p:nvSpPr>
          <p:spPr>
            <a:xfrm>
              <a:off x="7978869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BB467B70-3137-CAF2-70F1-487138328877}"/>
                </a:ext>
              </a:extLst>
            </p:cNvPr>
            <p:cNvSpPr/>
            <p:nvPr/>
          </p:nvSpPr>
          <p:spPr>
            <a:xfrm>
              <a:off x="7993794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2C84655-D8CD-4976-62C9-B7200CABB1A7}"/>
                </a:ext>
              </a:extLst>
            </p:cNvPr>
            <p:cNvSpPr/>
            <p:nvPr/>
          </p:nvSpPr>
          <p:spPr>
            <a:xfrm>
              <a:off x="8008711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78DA6DEF-3262-C646-5F46-19E7F123BD23}"/>
                </a:ext>
              </a:extLst>
            </p:cNvPr>
            <p:cNvSpPr/>
            <p:nvPr/>
          </p:nvSpPr>
          <p:spPr>
            <a:xfrm>
              <a:off x="8023636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8A3237D-C98A-3FB0-4258-A8E04855046A}"/>
                </a:ext>
              </a:extLst>
            </p:cNvPr>
            <p:cNvSpPr/>
            <p:nvPr/>
          </p:nvSpPr>
          <p:spPr>
            <a:xfrm>
              <a:off x="8038553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05B1051-54F3-78B6-8CB3-E46604FC849A}"/>
                </a:ext>
              </a:extLst>
            </p:cNvPr>
            <p:cNvSpPr/>
            <p:nvPr/>
          </p:nvSpPr>
          <p:spPr>
            <a:xfrm>
              <a:off x="8053478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A4345D98-E343-3D97-D8A3-7BC01A6A08AC}"/>
                </a:ext>
              </a:extLst>
            </p:cNvPr>
            <p:cNvSpPr/>
            <p:nvPr/>
          </p:nvSpPr>
          <p:spPr>
            <a:xfrm>
              <a:off x="8068394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0B1F5DF-AB75-CA9D-F089-5CB0EDF77B38}"/>
                </a:ext>
              </a:extLst>
            </p:cNvPr>
            <p:cNvSpPr/>
            <p:nvPr/>
          </p:nvSpPr>
          <p:spPr>
            <a:xfrm>
              <a:off x="8083319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0619D87-8DE0-1584-8E19-B99FA117D32B}"/>
                </a:ext>
              </a:extLst>
            </p:cNvPr>
            <p:cNvSpPr/>
            <p:nvPr/>
          </p:nvSpPr>
          <p:spPr>
            <a:xfrm>
              <a:off x="8098236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590A953-1C14-6C7B-D5AD-FF8650EFAFE4}"/>
                </a:ext>
              </a:extLst>
            </p:cNvPr>
            <p:cNvSpPr/>
            <p:nvPr/>
          </p:nvSpPr>
          <p:spPr>
            <a:xfrm>
              <a:off x="8113153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8B8EC4B3-6875-00FC-1DDD-07A09D97187D}"/>
                </a:ext>
              </a:extLst>
            </p:cNvPr>
            <p:cNvSpPr/>
            <p:nvPr/>
          </p:nvSpPr>
          <p:spPr>
            <a:xfrm>
              <a:off x="8128078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192F423A-05C9-426E-A4C4-3DD32F8204C3}"/>
                </a:ext>
              </a:extLst>
            </p:cNvPr>
            <p:cNvSpPr/>
            <p:nvPr/>
          </p:nvSpPr>
          <p:spPr>
            <a:xfrm>
              <a:off x="8142995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0D920CE4-E69B-C56C-6376-868731A91D40}"/>
                </a:ext>
              </a:extLst>
            </p:cNvPr>
            <p:cNvSpPr/>
            <p:nvPr/>
          </p:nvSpPr>
          <p:spPr>
            <a:xfrm>
              <a:off x="8157920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232D63FA-877C-2835-FB2F-2B3BE6CE9E12}"/>
                </a:ext>
              </a:extLst>
            </p:cNvPr>
            <p:cNvSpPr/>
            <p:nvPr/>
          </p:nvSpPr>
          <p:spPr>
            <a:xfrm>
              <a:off x="8172836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3BEE3E0D-7D54-D046-AE54-1862CFB00109}"/>
                </a:ext>
              </a:extLst>
            </p:cNvPr>
            <p:cNvSpPr/>
            <p:nvPr/>
          </p:nvSpPr>
          <p:spPr>
            <a:xfrm>
              <a:off x="8187761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FBDB0DBE-529A-CBD4-1917-66BA9D814A51}"/>
                </a:ext>
              </a:extLst>
            </p:cNvPr>
            <p:cNvSpPr/>
            <p:nvPr/>
          </p:nvSpPr>
          <p:spPr>
            <a:xfrm>
              <a:off x="8202678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7B7E90C-2860-38BA-4E64-3216502D2CC5}"/>
                </a:ext>
              </a:extLst>
            </p:cNvPr>
            <p:cNvSpPr/>
            <p:nvPr/>
          </p:nvSpPr>
          <p:spPr>
            <a:xfrm>
              <a:off x="8217595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304F5E2-9052-E856-5517-0B844FD82A72}"/>
                </a:ext>
              </a:extLst>
            </p:cNvPr>
            <p:cNvSpPr/>
            <p:nvPr/>
          </p:nvSpPr>
          <p:spPr>
            <a:xfrm>
              <a:off x="8232520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5C8C2BFA-BE73-8478-8C68-50BD6DB28655}"/>
                </a:ext>
              </a:extLst>
            </p:cNvPr>
            <p:cNvSpPr/>
            <p:nvPr/>
          </p:nvSpPr>
          <p:spPr>
            <a:xfrm>
              <a:off x="8247436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1BFDC86-5A1C-B2EC-BE35-02230CA0C28D}"/>
                </a:ext>
              </a:extLst>
            </p:cNvPr>
            <p:cNvSpPr/>
            <p:nvPr/>
          </p:nvSpPr>
          <p:spPr>
            <a:xfrm>
              <a:off x="8262362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396571E0-5E1A-AA11-247C-EE992AA81622}"/>
                </a:ext>
              </a:extLst>
            </p:cNvPr>
            <p:cNvSpPr/>
            <p:nvPr/>
          </p:nvSpPr>
          <p:spPr>
            <a:xfrm>
              <a:off x="82772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B1F76AF-ECA7-996C-989C-3784422EA94B}"/>
                </a:ext>
              </a:extLst>
            </p:cNvPr>
            <p:cNvSpPr/>
            <p:nvPr/>
          </p:nvSpPr>
          <p:spPr>
            <a:xfrm>
              <a:off x="8292203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2C7CCE80-11AE-CA73-4A4B-9459194C6628}"/>
                </a:ext>
              </a:extLst>
            </p:cNvPr>
            <p:cNvSpPr/>
            <p:nvPr/>
          </p:nvSpPr>
          <p:spPr>
            <a:xfrm>
              <a:off x="8307120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CD60489-D4D4-72E6-F92D-4814DEC99931}"/>
                </a:ext>
              </a:extLst>
            </p:cNvPr>
            <p:cNvSpPr/>
            <p:nvPr/>
          </p:nvSpPr>
          <p:spPr>
            <a:xfrm>
              <a:off x="8322037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C87EB895-6ECF-BA12-8AD8-A6E4F12067A4}"/>
                </a:ext>
              </a:extLst>
            </p:cNvPr>
            <p:cNvSpPr/>
            <p:nvPr/>
          </p:nvSpPr>
          <p:spPr>
            <a:xfrm>
              <a:off x="8336962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524636C1-E8E8-C56D-0403-DC775BB02B85}"/>
                </a:ext>
              </a:extLst>
            </p:cNvPr>
            <p:cNvSpPr/>
            <p:nvPr/>
          </p:nvSpPr>
          <p:spPr>
            <a:xfrm>
              <a:off x="8351878" y="24053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678828E-B6C3-9A28-04A1-A6023A0B96DE}"/>
                </a:ext>
              </a:extLst>
            </p:cNvPr>
            <p:cNvSpPr/>
            <p:nvPr/>
          </p:nvSpPr>
          <p:spPr>
            <a:xfrm>
              <a:off x="8366803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0A76FCF-BCF5-6B7F-3269-A1E9A7D6B81D}"/>
                </a:ext>
              </a:extLst>
            </p:cNvPr>
            <p:cNvSpPr/>
            <p:nvPr/>
          </p:nvSpPr>
          <p:spPr>
            <a:xfrm>
              <a:off x="8381720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80DE2319-FDCE-8620-5826-AE8EAB2A6296}"/>
                </a:ext>
              </a:extLst>
            </p:cNvPr>
            <p:cNvSpPr/>
            <p:nvPr/>
          </p:nvSpPr>
          <p:spPr>
            <a:xfrm>
              <a:off x="8396645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A377338C-CF1B-278A-E0A3-B70EBE414C7C}"/>
                </a:ext>
              </a:extLst>
            </p:cNvPr>
            <p:cNvSpPr/>
            <p:nvPr/>
          </p:nvSpPr>
          <p:spPr>
            <a:xfrm>
              <a:off x="8411562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771CB581-2686-DE5F-7A65-AA6ED5361D78}"/>
                </a:ext>
              </a:extLst>
            </p:cNvPr>
            <p:cNvSpPr/>
            <p:nvPr/>
          </p:nvSpPr>
          <p:spPr>
            <a:xfrm>
              <a:off x="84264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BCE5ED9-5A23-ED22-7084-397BB62CFE4B}"/>
                </a:ext>
              </a:extLst>
            </p:cNvPr>
            <p:cNvSpPr/>
            <p:nvPr/>
          </p:nvSpPr>
          <p:spPr>
            <a:xfrm>
              <a:off x="8441404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6FA58288-1FD2-9F60-555B-F5EA7D2A7431}"/>
                </a:ext>
              </a:extLst>
            </p:cNvPr>
            <p:cNvSpPr/>
            <p:nvPr/>
          </p:nvSpPr>
          <p:spPr>
            <a:xfrm>
              <a:off x="8456320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19B0AD8C-361E-5EEF-0132-3737C35BD0FB}"/>
                </a:ext>
              </a:extLst>
            </p:cNvPr>
            <p:cNvSpPr/>
            <p:nvPr/>
          </p:nvSpPr>
          <p:spPr>
            <a:xfrm>
              <a:off x="8471245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1AEC59F6-EBAA-C5F0-9A7F-8FBF1CFB7CF5}"/>
                </a:ext>
              </a:extLst>
            </p:cNvPr>
            <p:cNvSpPr/>
            <p:nvPr/>
          </p:nvSpPr>
          <p:spPr>
            <a:xfrm>
              <a:off x="8486162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F6E3177-9037-5CA2-983A-92A4176B0B9B}"/>
                </a:ext>
              </a:extLst>
            </p:cNvPr>
            <p:cNvSpPr/>
            <p:nvPr/>
          </p:nvSpPr>
          <p:spPr>
            <a:xfrm>
              <a:off x="8501087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0CF6C5E6-41A3-9534-9F37-D28E5F13E81A}"/>
                </a:ext>
              </a:extLst>
            </p:cNvPr>
            <p:cNvSpPr/>
            <p:nvPr/>
          </p:nvSpPr>
          <p:spPr>
            <a:xfrm>
              <a:off x="8516004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F08BDADC-FCAD-2B6F-62CC-FE77AB0F7985}"/>
                </a:ext>
              </a:extLst>
            </p:cNvPr>
            <p:cNvSpPr/>
            <p:nvPr/>
          </p:nvSpPr>
          <p:spPr>
            <a:xfrm>
              <a:off x="8530920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61ECC412-0F30-B6E2-AD41-D005B5BBC153}"/>
                </a:ext>
              </a:extLst>
            </p:cNvPr>
            <p:cNvSpPr/>
            <p:nvPr/>
          </p:nvSpPr>
          <p:spPr>
            <a:xfrm>
              <a:off x="8545845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98E5C112-00FF-8BF6-6158-0C101076C63A}"/>
                </a:ext>
              </a:extLst>
            </p:cNvPr>
            <p:cNvSpPr/>
            <p:nvPr/>
          </p:nvSpPr>
          <p:spPr>
            <a:xfrm>
              <a:off x="8560762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1CF24455-FA26-E643-13C4-ED6FA67EB7E6}"/>
                </a:ext>
              </a:extLst>
            </p:cNvPr>
            <p:cNvSpPr/>
            <p:nvPr/>
          </p:nvSpPr>
          <p:spPr>
            <a:xfrm>
              <a:off x="8575687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BA66D2AF-60DB-7190-4CB6-F0CB594C2930}"/>
                </a:ext>
              </a:extLst>
            </p:cNvPr>
            <p:cNvSpPr/>
            <p:nvPr/>
          </p:nvSpPr>
          <p:spPr>
            <a:xfrm>
              <a:off x="8590604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4B6FCD88-5C4D-9D22-CBA0-1F52E04A7992}"/>
                </a:ext>
              </a:extLst>
            </p:cNvPr>
            <p:cNvSpPr/>
            <p:nvPr/>
          </p:nvSpPr>
          <p:spPr>
            <a:xfrm>
              <a:off x="8605529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9967ED3D-1430-1DA6-FCF6-2C3154CB17FF}"/>
                </a:ext>
              </a:extLst>
            </p:cNvPr>
            <p:cNvSpPr/>
            <p:nvPr/>
          </p:nvSpPr>
          <p:spPr>
            <a:xfrm>
              <a:off x="8620446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B0BA0D9-29CD-A99A-BB40-3DF814829DF6}"/>
                </a:ext>
              </a:extLst>
            </p:cNvPr>
            <p:cNvSpPr/>
            <p:nvPr/>
          </p:nvSpPr>
          <p:spPr>
            <a:xfrm>
              <a:off x="8635362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31044AE-9FAC-4D2B-0060-B45141C58D0C}"/>
                </a:ext>
              </a:extLst>
            </p:cNvPr>
            <p:cNvSpPr/>
            <p:nvPr/>
          </p:nvSpPr>
          <p:spPr>
            <a:xfrm>
              <a:off x="8650287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8451D3C4-5B3F-E7F1-3D95-563E9098BB8A}"/>
                </a:ext>
              </a:extLst>
            </p:cNvPr>
            <p:cNvSpPr/>
            <p:nvPr/>
          </p:nvSpPr>
          <p:spPr>
            <a:xfrm>
              <a:off x="8665204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1B84F45-20F3-6DC8-7548-4C92AFBB7F2E}"/>
                </a:ext>
              </a:extLst>
            </p:cNvPr>
            <p:cNvSpPr/>
            <p:nvPr/>
          </p:nvSpPr>
          <p:spPr>
            <a:xfrm>
              <a:off x="8680129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778BD3D-05F5-D50E-0AFD-E5F6B7094136}"/>
                </a:ext>
              </a:extLst>
            </p:cNvPr>
            <p:cNvSpPr/>
            <p:nvPr/>
          </p:nvSpPr>
          <p:spPr>
            <a:xfrm>
              <a:off x="8695046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420DAB54-BF7C-CAD2-D28C-71DA011C6A36}"/>
                </a:ext>
              </a:extLst>
            </p:cNvPr>
            <p:cNvSpPr/>
            <p:nvPr/>
          </p:nvSpPr>
          <p:spPr>
            <a:xfrm>
              <a:off x="8709971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8AB6B0AC-EECA-97B7-D3B2-F0E0BB2E6AD6}"/>
                </a:ext>
              </a:extLst>
            </p:cNvPr>
            <p:cNvSpPr/>
            <p:nvPr/>
          </p:nvSpPr>
          <p:spPr>
            <a:xfrm>
              <a:off x="8724887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10592176-6AA8-CDAD-E0B8-DFC0C2A6B65B}"/>
                </a:ext>
              </a:extLst>
            </p:cNvPr>
            <p:cNvSpPr/>
            <p:nvPr/>
          </p:nvSpPr>
          <p:spPr>
            <a:xfrm>
              <a:off x="8739804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49E1B627-BCA8-583B-672B-A768FBEC30D9}"/>
                </a:ext>
              </a:extLst>
            </p:cNvPr>
            <p:cNvSpPr/>
            <p:nvPr/>
          </p:nvSpPr>
          <p:spPr>
            <a:xfrm>
              <a:off x="8754729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4D455568-FDC6-731A-CD13-A5E6CBCCC808}"/>
                </a:ext>
              </a:extLst>
            </p:cNvPr>
            <p:cNvSpPr/>
            <p:nvPr/>
          </p:nvSpPr>
          <p:spPr>
            <a:xfrm>
              <a:off x="8769646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2BCE1942-AB1D-CB8F-FD17-93BB3A84170F}"/>
                </a:ext>
              </a:extLst>
            </p:cNvPr>
            <p:cNvSpPr/>
            <p:nvPr/>
          </p:nvSpPr>
          <p:spPr>
            <a:xfrm>
              <a:off x="8784571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BBF3F54E-68F8-DCC5-DB31-2A084918D7C4}"/>
                </a:ext>
              </a:extLst>
            </p:cNvPr>
            <p:cNvSpPr/>
            <p:nvPr/>
          </p:nvSpPr>
          <p:spPr>
            <a:xfrm>
              <a:off x="8799488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DF8AAD0E-2D3A-E409-B15B-BD0AD63E4E27}"/>
                </a:ext>
              </a:extLst>
            </p:cNvPr>
            <p:cNvSpPr/>
            <p:nvPr/>
          </p:nvSpPr>
          <p:spPr>
            <a:xfrm>
              <a:off x="8814413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3E19B3A-6FD7-37B3-7F85-17A203D90FD3}"/>
                </a:ext>
              </a:extLst>
            </p:cNvPr>
            <p:cNvSpPr/>
            <p:nvPr/>
          </p:nvSpPr>
          <p:spPr>
            <a:xfrm>
              <a:off x="8829329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11" name="Freeform 710">
            <a:extLst>
              <a:ext uri="{FF2B5EF4-FFF2-40B4-BE49-F238E27FC236}">
                <a16:creationId xmlns:a16="http://schemas.microsoft.com/office/drawing/2014/main" id="{BFF86990-440A-6BCB-787F-1A9BA8147F03}"/>
              </a:ext>
            </a:extLst>
          </p:cNvPr>
          <p:cNvSpPr/>
          <p:nvPr/>
        </p:nvSpPr>
        <p:spPr>
          <a:xfrm>
            <a:off x="7338986" y="2159668"/>
            <a:ext cx="1492028" cy="1055552"/>
          </a:xfrm>
          <a:custGeom>
            <a:avLst/>
            <a:gdLst>
              <a:gd name="connsiteX0" fmla="*/ 0 w 1492028"/>
              <a:gd name="connsiteY0" fmla="*/ 1055553 h 1055552"/>
              <a:gd name="connsiteX1" fmla="*/ 14920 w 1492028"/>
              <a:gd name="connsiteY1" fmla="*/ 1055553 h 1055552"/>
              <a:gd name="connsiteX2" fmla="*/ 29841 w 1492028"/>
              <a:gd name="connsiteY2" fmla="*/ 1055553 h 1055552"/>
              <a:gd name="connsiteX3" fmla="*/ 44761 w 1492028"/>
              <a:gd name="connsiteY3" fmla="*/ 1055553 h 1055552"/>
              <a:gd name="connsiteX4" fmla="*/ 59681 w 1492028"/>
              <a:gd name="connsiteY4" fmla="*/ 1055553 h 1055552"/>
              <a:gd name="connsiteX5" fmla="*/ 74602 w 1492028"/>
              <a:gd name="connsiteY5" fmla="*/ 1055553 h 1055552"/>
              <a:gd name="connsiteX6" fmla="*/ 89522 w 1492028"/>
              <a:gd name="connsiteY6" fmla="*/ 1055553 h 1055552"/>
              <a:gd name="connsiteX7" fmla="*/ 104442 w 1492028"/>
              <a:gd name="connsiteY7" fmla="*/ 1055553 h 1055552"/>
              <a:gd name="connsiteX8" fmla="*/ 119362 w 1492028"/>
              <a:gd name="connsiteY8" fmla="*/ 1055553 h 1055552"/>
              <a:gd name="connsiteX9" fmla="*/ 134283 w 1492028"/>
              <a:gd name="connsiteY9" fmla="*/ 1055553 h 1055552"/>
              <a:gd name="connsiteX10" fmla="*/ 149203 w 1492028"/>
              <a:gd name="connsiteY10" fmla="*/ 1055553 h 1055552"/>
              <a:gd name="connsiteX11" fmla="*/ 164123 w 1492028"/>
              <a:gd name="connsiteY11" fmla="*/ 1055553 h 1055552"/>
              <a:gd name="connsiteX12" fmla="*/ 179044 w 1492028"/>
              <a:gd name="connsiteY12" fmla="*/ 1055553 h 1055552"/>
              <a:gd name="connsiteX13" fmla="*/ 193964 w 1492028"/>
              <a:gd name="connsiteY13" fmla="*/ 1055553 h 1055552"/>
              <a:gd name="connsiteX14" fmla="*/ 208884 w 1492028"/>
              <a:gd name="connsiteY14" fmla="*/ 1055553 h 1055552"/>
              <a:gd name="connsiteX15" fmla="*/ 223805 w 1492028"/>
              <a:gd name="connsiteY15" fmla="*/ 1055553 h 1055552"/>
              <a:gd name="connsiteX16" fmla="*/ 238725 w 1492028"/>
              <a:gd name="connsiteY16" fmla="*/ 1055553 h 1055552"/>
              <a:gd name="connsiteX17" fmla="*/ 253645 w 1492028"/>
              <a:gd name="connsiteY17" fmla="*/ 1055553 h 1055552"/>
              <a:gd name="connsiteX18" fmla="*/ 268565 w 1492028"/>
              <a:gd name="connsiteY18" fmla="*/ 1055553 h 1055552"/>
              <a:gd name="connsiteX19" fmla="*/ 283486 w 1492028"/>
              <a:gd name="connsiteY19" fmla="*/ 1055553 h 1055552"/>
              <a:gd name="connsiteX20" fmla="*/ 298406 w 1492028"/>
              <a:gd name="connsiteY20" fmla="*/ 1055553 h 1055552"/>
              <a:gd name="connsiteX21" fmla="*/ 313326 w 1492028"/>
              <a:gd name="connsiteY21" fmla="*/ 1055553 h 1055552"/>
              <a:gd name="connsiteX22" fmla="*/ 328247 w 1492028"/>
              <a:gd name="connsiteY22" fmla="*/ 1055545 h 1055552"/>
              <a:gd name="connsiteX23" fmla="*/ 343167 w 1492028"/>
              <a:gd name="connsiteY23" fmla="*/ 1055545 h 1055552"/>
              <a:gd name="connsiteX24" fmla="*/ 358087 w 1492028"/>
              <a:gd name="connsiteY24" fmla="*/ 1055528 h 1055552"/>
              <a:gd name="connsiteX25" fmla="*/ 373007 w 1492028"/>
              <a:gd name="connsiteY25" fmla="*/ 1055519 h 1055552"/>
              <a:gd name="connsiteX26" fmla="*/ 387927 w 1492028"/>
              <a:gd name="connsiteY26" fmla="*/ 1055494 h 1055552"/>
              <a:gd name="connsiteX27" fmla="*/ 402848 w 1492028"/>
              <a:gd name="connsiteY27" fmla="*/ 1055460 h 1055552"/>
              <a:gd name="connsiteX28" fmla="*/ 417768 w 1492028"/>
              <a:gd name="connsiteY28" fmla="*/ 1055401 h 1055552"/>
              <a:gd name="connsiteX29" fmla="*/ 432688 w 1492028"/>
              <a:gd name="connsiteY29" fmla="*/ 1055317 h 1055552"/>
              <a:gd name="connsiteX30" fmla="*/ 447608 w 1492028"/>
              <a:gd name="connsiteY30" fmla="*/ 1055191 h 1055552"/>
              <a:gd name="connsiteX31" fmla="*/ 462526 w 1492028"/>
              <a:gd name="connsiteY31" fmla="*/ 1054997 h 1055552"/>
              <a:gd name="connsiteX32" fmla="*/ 477451 w 1492028"/>
              <a:gd name="connsiteY32" fmla="*/ 1054727 h 1055552"/>
              <a:gd name="connsiteX33" fmla="*/ 492368 w 1492028"/>
              <a:gd name="connsiteY33" fmla="*/ 1054323 h 1055552"/>
              <a:gd name="connsiteX34" fmla="*/ 507293 w 1492028"/>
              <a:gd name="connsiteY34" fmla="*/ 1053759 h 1055552"/>
              <a:gd name="connsiteX35" fmla="*/ 522209 w 1492028"/>
              <a:gd name="connsiteY35" fmla="*/ 1052950 h 1055552"/>
              <a:gd name="connsiteX36" fmla="*/ 537126 w 1492028"/>
              <a:gd name="connsiteY36" fmla="*/ 1051830 h 1055552"/>
              <a:gd name="connsiteX37" fmla="*/ 552051 w 1492028"/>
              <a:gd name="connsiteY37" fmla="*/ 1050289 h 1055552"/>
              <a:gd name="connsiteX38" fmla="*/ 566968 w 1492028"/>
              <a:gd name="connsiteY38" fmla="*/ 1048175 h 1055552"/>
              <a:gd name="connsiteX39" fmla="*/ 581893 w 1492028"/>
              <a:gd name="connsiteY39" fmla="*/ 1045336 h 1055552"/>
              <a:gd name="connsiteX40" fmla="*/ 596810 w 1492028"/>
              <a:gd name="connsiteY40" fmla="*/ 1041563 h 1055552"/>
              <a:gd name="connsiteX41" fmla="*/ 611735 w 1492028"/>
              <a:gd name="connsiteY41" fmla="*/ 1036610 h 1055552"/>
              <a:gd name="connsiteX42" fmla="*/ 626651 w 1492028"/>
              <a:gd name="connsiteY42" fmla="*/ 1030175 h 1055552"/>
              <a:gd name="connsiteX43" fmla="*/ 641568 w 1492028"/>
              <a:gd name="connsiteY43" fmla="*/ 1021938 h 1055552"/>
              <a:gd name="connsiteX44" fmla="*/ 656493 w 1492028"/>
              <a:gd name="connsiteY44" fmla="*/ 1011502 h 1055552"/>
              <a:gd name="connsiteX45" fmla="*/ 671410 w 1492028"/>
              <a:gd name="connsiteY45" fmla="*/ 998472 h 1055552"/>
              <a:gd name="connsiteX46" fmla="*/ 686335 w 1492028"/>
              <a:gd name="connsiteY46" fmla="*/ 982393 h 1055552"/>
              <a:gd name="connsiteX47" fmla="*/ 701251 w 1492028"/>
              <a:gd name="connsiteY47" fmla="*/ 962810 h 1055552"/>
              <a:gd name="connsiteX48" fmla="*/ 716177 w 1492028"/>
              <a:gd name="connsiteY48" fmla="*/ 939286 h 1055552"/>
              <a:gd name="connsiteX49" fmla="*/ 731093 w 1492028"/>
              <a:gd name="connsiteY49" fmla="*/ 911381 h 1055552"/>
              <a:gd name="connsiteX50" fmla="*/ 746018 w 1492028"/>
              <a:gd name="connsiteY50" fmla="*/ 878751 h 1055552"/>
              <a:gd name="connsiteX51" fmla="*/ 760935 w 1492028"/>
              <a:gd name="connsiteY51" fmla="*/ 841110 h 1055552"/>
              <a:gd name="connsiteX52" fmla="*/ 775852 w 1492028"/>
              <a:gd name="connsiteY52" fmla="*/ 798306 h 1055552"/>
              <a:gd name="connsiteX53" fmla="*/ 790777 w 1492028"/>
              <a:gd name="connsiteY53" fmla="*/ 750342 h 1055552"/>
              <a:gd name="connsiteX54" fmla="*/ 805693 w 1492028"/>
              <a:gd name="connsiteY54" fmla="*/ 697410 h 1055552"/>
              <a:gd name="connsiteX55" fmla="*/ 820619 w 1492028"/>
              <a:gd name="connsiteY55" fmla="*/ 639908 h 1055552"/>
              <a:gd name="connsiteX56" fmla="*/ 835535 w 1492028"/>
              <a:gd name="connsiteY56" fmla="*/ 578466 h 1055552"/>
              <a:gd name="connsiteX57" fmla="*/ 850460 w 1492028"/>
              <a:gd name="connsiteY57" fmla="*/ 513947 h 1055552"/>
              <a:gd name="connsiteX58" fmla="*/ 865377 w 1492028"/>
              <a:gd name="connsiteY58" fmla="*/ 447448 h 1055552"/>
              <a:gd name="connsiteX59" fmla="*/ 880294 w 1492028"/>
              <a:gd name="connsiteY59" fmla="*/ 380273 h 1055552"/>
              <a:gd name="connsiteX60" fmla="*/ 895219 w 1492028"/>
              <a:gd name="connsiteY60" fmla="*/ 313903 h 1055552"/>
              <a:gd name="connsiteX61" fmla="*/ 910135 w 1492028"/>
              <a:gd name="connsiteY61" fmla="*/ 249944 h 1055552"/>
              <a:gd name="connsiteX62" fmla="*/ 925060 w 1492028"/>
              <a:gd name="connsiteY62" fmla="*/ 190068 h 1055552"/>
              <a:gd name="connsiteX63" fmla="*/ 939977 w 1492028"/>
              <a:gd name="connsiteY63" fmla="*/ 135941 h 1055552"/>
              <a:gd name="connsiteX64" fmla="*/ 954902 w 1492028"/>
              <a:gd name="connsiteY64" fmla="*/ 89146 h 1055552"/>
              <a:gd name="connsiteX65" fmla="*/ 969819 w 1492028"/>
              <a:gd name="connsiteY65" fmla="*/ 51111 h 1055552"/>
              <a:gd name="connsiteX66" fmla="*/ 984735 w 1492028"/>
              <a:gd name="connsiteY66" fmla="*/ 23030 h 1055552"/>
              <a:gd name="connsiteX67" fmla="*/ 999661 w 1492028"/>
              <a:gd name="connsiteY67" fmla="*/ 5805 h 1055552"/>
              <a:gd name="connsiteX68" fmla="*/ 1014577 w 1492028"/>
              <a:gd name="connsiteY68" fmla="*/ 0 h 1055552"/>
              <a:gd name="connsiteX69" fmla="*/ 1029502 w 1492028"/>
              <a:gd name="connsiteY69" fmla="*/ 5805 h 1055552"/>
              <a:gd name="connsiteX70" fmla="*/ 1044419 w 1492028"/>
              <a:gd name="connsiteY70" fmla="*/ 23030 h 1055552"/>
              <a:gd name="connsiteX71" fmla="*/ 1059344 w 1492028"/>
              <a:gd name="connsiteY71" fmla="*/ 51111 h 1055552"/>
              <a:gd name="connsiteX72" fmla="*/ 1074261 w 1492028"/>
              <a:gd name="connsiteY72" fmla="*/ 89146 h 1055552"/>
              <a:gd name="connsiteX73" fmla="*/ 1089177 w 1492028"/>
              <a:gd name="connsiteY73" fmla="*/ 135941 h 1055552"/>
              <a:gd name="connsiteX74" fmla="*/ 1104102 w 1492028"/>
              <a:gd name="connsiteY74" fmla="*/ 190068 h 1055552"/>
              <a:gd name="connsiteX75" fmla="*/ 1119019 w 1492028"/>
              <a:gd name="connsiteY75" fmla="*/ 249944 h 1055552"/>
              <a:gd name="connsiteX76" fmla="*/ 1133944 w 1492028"/>
              <a:gd name="connsiteY76" fmla="*/ 313903 h 1055552"/>
              <a:gd name="connsiteX77" fmla="*/ 1148861 w 1492028"/>
              <a:gd name="connsiteY77" fmla="*/ 380273 h 1055552"/>
              <a:gd name="connsiteX78" fmla="*/ 1163786 w 1492028"/>
              <a:gd name="connsiteY78" fmla="*/ 447448 h 1055552"/>
              <a:gd name="connsiteX79" fmla="*/ 1178703 w 1492028"/>
              <a:gd name="connsiteY79" fmla="*/ 513947 h 1055552"/>
              <a:gd name="connsiteX80" fmla="*/ 1193619 w 1492028"/>
              <a:gd name="connsiteY80" fmla="*/ 578466 h 1055552"/>
              <a:gd name="connsiteX81" fmla="*/ 1208544 w 1492028"/>
              <a:gd name="connsiteY81" fmla="*/ 639908 h 1055552"/>
              <a:gd name="connsiteX82" fmla="*/ 1223461 w 1492028"/>
              <a:gd name="connsiteY82" fmla="*/ 697410 h 1055552"/>
              <a:gd name="connsiteX83" fmla="*/ 1238386 w 1492028"/>
              <a:gd name="connsiteY83" fmla="*/ 750342 h 1055552"/>
              <a:gd name="connsiteX84" fmla="*/ 1253303 w 1492028"/>
              <a:gd name="connsiteY84" fmla="*/ 798306 h 1055552"/>
              <a:gd name="connsiteX85" fmla="*/ 1268228 w 1492028"/>
              <a:gd name="connsiteY85" fmla="*/ 841110 h 1055552"/>
              <a:gd name="connsiteX86" fmla="*/ 1283144 w 1492028"/>
              <a:gd name="connsiteY86" fmla="*/ 878751 h 1055552"/>
              <a:gd name="connsiteX87" fmla="*/ 1298061 w 1492028"/>
              <a:gd name="connsiteY87" fmla="*/ 911381 h 1055552"/>
              <a:gd name="connsiteX88" fmla="*/ 1312986 w 1492028"/>
              <a:gd name="connsiteY88" fmla="*/ 939286 h 1055552"/>
              <a:gd name="connsiteX89" fmla="*/ 1327903 w 1492028"/>
              <a:gd name="connsiteY89" fmla="*/ 962810 h 1055552"/>
              <a:gd name="connsiteX90" fmla="*/ 1342828 w 1492028"/>
              <a:gd name="connsiteY90" fmla="*/ 982393 h 1055552"/>
              <a:gd name="connsiteX91" fmla="*/ 1357745 w 1492028"/>
              <a:gd name="connsiteY91" fmla="*/ 998472 h 1055552"/>
              <a:gd name="connsiteX92" fmla="*/ 1372670 w 1492028"/>
              <a:gd name="connsiteY92" fmla="*/ 1011502 h 1055552"/>
              <a:gd name="connsiteX93" fmla="*/ 1387586 w 1492028"/>
              <a:gd name="connsiteY93" fmla="*/ 1021938 h 1055552"/>
              <a:gd name="connsiteX94" fmla="*/ 1402503 w 1492028"/>
              <a:gd name="connsiteY94" fmla="*/ 1030175 h 1055552"/>
              <a:gd name="connsiteX95" fmla="*/ 1417428 w 1492028"/>
              <a:gd name="connsiteY95" fmla="*/ 1036610 h 1055552"/>
              <a:gd name="connsiteX96" fmla="*/ 1432345 w 1492028"/>
              <a:gd name="connsiteY96" fmla="*/ 1041563 h 1055552"/>
              <a:gd name="connsiteX97" fmla="*/ 1447270 w 1492028"/>
              <a:gd name="connsiteY97" fmla="*/ 1045336 h 1055552"/>
              <a:gd name="connsiteX98" fmla="*/ 1462186 w 1492028"/>
              <a:gd name="connsiteY98" fmla="*/ 1048175 h 1055552"/>
              <a:gd name="connsiteX99" fmla="*/ 1477112 w 1492028"/>
              <a:gd name="connsiteY99" fmla="*/ 1050289 h 1055552"/>
              <a:gd name="connsiteX100" fmla="*/ 1492028 w 1492028"/>
              <a:gd name="connsiteY100" fmla="*/ 1051830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492028" h="1055552">
                <a:moveTo>
                  <a:pt x="0" y="1055553"/>
                </a:moveTo>
                <a:lnTo>
                  <a:pt x="14920" y="1055553"/>
                </a:lnTo>
                <a:lnTo>
                  <a:pt x="29841" y="1055553"/>
                </a:lnTo>
                <a:lnTo>
                  <a:pt x="44761" y="1055553"/>
                </a:lnTo>
                <a:lnTo>
                  <a:pt x="59681" y="1055553"/>
                </a:lnTo>
                <a:lnTo>
                  <a:pt x="74602" y="1055553"/>
                </a:lnTo>
                <a:lnTo>
                  <a:pt x="89522" y="1055553"/>
                </a:lnTo>
                <a:lnTo>
                  <a:pt x="104442" y="1055553"/>
                </a:lnTo>
                <a:lnTo>
                  <a:pt x="119362" y="1055553"/>
                </a:lnTo>
                <a:lnTo>
                  <a:pt x="134283" y="1055553"/>
                </a:lnTo>
                <a:lnTo>
                  <a:pt x="149203" y="1055553"/>
                </a:lnTo>
                <a:lnTo>
                  <a:pt x="164123" y="1055553"/>
                </a:lnTo>
                <a:lnTo>
                  <a:pt x="179044" y="1055553"/>
                </a:lnTo>
                <a:lnTo>
                  <a:pt x="193964" y="1055553"/>
                </a:lnTo>
                <a:lnTo>
                  <a:pt x="208884" y="1055553"/>
                </a:lnTo>
                <a:lnTo>
                  <a:pt x="223805" y="1055553"/>
                </a:lnTo>
                <a:lnTo>
                  <a:pt x="238725" y="1055553"/>
                </a:lnTo>
                <a:lnTo>
                  <a:pt x="253645" y="1055553"/>
                </a:lnTo>
                <a:lnTo>
                  <a:pt x="268565" y="1055553"/>
                </a:lnTo>
                <a:lnTo>
                  <a:pt x="283486" y="1055553"/>
                </a:lnTo>
                <a:lnTo>
                  <a:pt x="298406" y="1055553"/>
                </a:lnTo>
                <a:lnTo>
                  <a:pt x="313326" y="1055553"/>
                </a:lnTo>
                <a:lnTo>
                  <a:pt x="328247" y="1055545"/>
                </a:lnTo>
                <a:lnTo>
                  <a:pt x="343167" y="1055545"/>
                </a:lnTo>
                <a:lnTo>
                  <a:pt x="358087" y="1055528"/>
                </a:lnTo>
                <a:lnTo>
                  <a:pt x="373007" y="1055519"/>
                </a:lnTo>
                <a:lnTo>
                  <a:pt x="387927" y="1055494"/>
                </a:lnTo>
                <a:lnTo>
                  <a:pt x="402848" y="1055460"/>
                </a:lnTo>
                <a:lnTo>
                  <a:pt x="417768" y="1055401"/>
                </a:lnTo>
                <a:lnTo>
                  <a:pt x="432688" y="1055317"/>
                </a:lnTo>
                <a:lnTo>
                  <a:pt x="447608" y="1055191"/>
                </a:lnTo>
                <a:lnTo>
                  <a:pt x="462526" y="1054997"/>
                </a:lnTo>
                <a:lnTo>
                  <a:pt x="477451" y="1054727"/>
                </a:lnTo>
                <a:lnTo>
                  <a:pt x="492368" y="1054323"/>
                </a:lnTo>
                <a:lnTo>
                  <a:pt x="507293" y="1053759"/>
                </a:lnTo>
                <a:lnTo>
                  <a:pt x="522209" y="1052950"/>
                </a:lnTo>
                <a:lnTo>
                  <a:pt x="537126" y="1051830"/>
                </a:lnTo>
                <a:lnTo>
                  <a:pt x="552051" y="1050289"/>
                </a:lnTo>
                <a:lnTo>
                  <a:pt x="566968" y="1048175"/>
                </a:lnTo>
                <a:lnTo>
                  <a:pt x="581893" y="1045336"/>
                </a:lnTo>
                <a:lnTo>
                  <a:pt x="596810" y="1041563"/>
                </a:lnTo>
                <a:lnTo>
                  <a:pt x="611735" y="1036610"/>
                </a:lnTo>
                <a:lnTo>
                  <a:pt x="626651" y="1030175"/>
                </a:lnTo>
                <a:lnTo>
                  <a:pt x="641568" y="1021938"/>
                </a:lnTo>
                <a:lnTo>
                  <a:pt x="656493" y="1011502"/>
                </a:lnTo>
                <a:lnTo>
                  <a:pt x="671410" y="998472"/>
                </a:lnTo>
                <a:lnTo>
                  <a:pt x="686335" y="982393"/>
                </a:lnTo>
                <a:lnTo>
                  <a:pt x="701251" y="962810"/>
                </a:lnTo>
                <a:lnTo>
                  <a:pt x="716177" y="939286"/>
                </a:lnTo>
                <a:lnTo>
                  <a:pt x="731093" y="911381"/>
                </a:lnTo>
                <a:lnTo>
                  <a:pt x="746018" y="878751"/>
                </a:lnTo>
                <a:lnTo>
                  <a:pt x="760935" y="841110"/>
                </a:lnTo>
                <a:lnTo>
                  <a:pt x="775852" y="798306"/>
                </a:lnTo>
                <a:lnTo>
                  <a:pt x="790777" y="750342"/>
                </a:lnTo>
                <a:lnTo>
                  <a:pt x="805693" y="697410"/>
                </a:lnTo>
                <a:lnTo>
                  <a:pt x="820619" y="639908"/>
                </a:lnTo>
                <a:lnTo>
                  <a:pt x="835535" y="578466"/>
                </a:lnTo>
                <a:lnTo>
                  <a:pt x="850460" y="513947"/>
                </a:lnTo>
                <a:lnTo>
                  <a:pt x="865377" y="447448"/>
                </a:lnTo>
                <a:lnTo>
                  <a:pt x="880294" y="380273"/>
                </a:lnTo>
                <a:lnTo>
                  <a:pt x="895219" y="313903"/>
                </a:lnTo>
                <a:lnTo>
                  <a:pt x="910135" y="249944"/>
                </a:lnTo>
                <a:lnTo>
                  <a:pt x="925060" y="190068"/>
                </a:lnTo>
                <a:lnTo>
                  <a:pt x="939977" y="135941"/>
                </a:lnTo>
                <a:lnTo>
                  <a:pt x="954902" y="89146"/>
                </a:lnTo>
                <a:lnTo>
                  <a:pt x="969819" y="51111"/>
                </a:lnTo>
                <a:lnTo>
                  <a:pt x="984735" y="23030"/>
                </a:lnTo>
                <a:lnTo>
                  <a:pt x="999661" y="5805"/>
                </a:lnTo>
                <a:lnTo>
                  <a:pt x="1014577" y="0"/>
                </a:lnTo>
                <a:lnTo>
                  <a:pt x="1029502" y="5805"/>
                </a:lnTo>
                <a:lnTo>
                  <a:pt x="1044419" y="23030"/>
                </a:lnTo>
                <a:lnTo>
                  <a:pt x="1059344" y="51111"/>
                </a:lnTo>
                <a:lnTo>
                  <a:pt x="1074261" y="89146"/>
                </a:lnTo>
                <a:lnTo>
                  <a:pt x="1089177" y="135941"/>
                </a:lnTo>
                <a:lnTo>
                  <a:pt x="1104102" y="190068"/>
                </a:lnTo>
                <a:lnTo>
                  <a:pt x="1119019" y="249944"/>
                </a:lnTo>
                <a:lnTo>
                  <a:pt x="1133944" y="313903"/>
                </a:lnTo>
                <a:lnTo>
                  <a:pt x="1148861" y="380273"/>
                </a:lnTo>
                <a:lnTo>
                  <a:pt x="1163786" y="447448"/>
                </a:lnTo>
                <a:lnTo>
                  <a:pt x="1178703" y="513947"/>
                </a:lnTo>
                <a:lnTo>
                  <a:pt x="1193619" y="578466"/>
                </a:lnTo>
                <a:lnTo>
                  <a:pt x="1208544" y="639908"/>
                </a:lnTo>
                <a:lnTo>
                  <a:pt x="1223461" y="697410"/>
                </a:lnTo>
                <a:lnTo>
                  <a:pt x="1238386" y="750342"/>
                </a:lnTo>
                <a:lnTo>
                  <a:pt x="1253303" y="798306"/>
                </a:lnTo>
                <a:lnTo>
                  <a:pt x="1268228" y="841110"/>
                </a:lnTo>
                <a:lnTo>
                  <a:pt x="1283144" y="878751"/>
                </a:lnTo>
                <a:lnTo>
                  <a:pt x="1298061" y="911381"/>
                </a:lnTo>
                <a:lnTo>
                  <a:pt x="1312986" y="939286"/>
                </a:lnTo>
                <a:lnTo>
                  <a:pt x="1327903" y="962810"/>
                </a:lnTo>
                <a:lnTo>
                  <a:pt x="1342828" y="982393"/>
                </a:lnTo>
                <a:lnTo>
                  <a:pt x="1357745" y="998472"/>
                </a:lnTo>
                <a:lnTo>
                  <a:pt x="1372670" y="1011502"/>
                </a:lnTo>
                <a:lnTo>
                  <a:pt x="1387586" y="1021938"/>
                </a:lnTo>
                <a:lnTo>
                  <a:pt x="1402503" y="1030175"/>
                </a:lnTo>
                <a:lnTo>
                  <a:pt x="1417428" y="1036610"/>
                </a:lnTo>
                <a:lnTo>
                  <a:pt x="1432345" y="1041563"/>
                </a:lnTo>
                <a:lnTo>
                  <a:pt x="1447270" y="1045336"/>
                </a:lnTo>
                <a:lnTo>
                  <a:pt x="1462186" y="1048175"/>
                </a:lnTo>
                <a:lnTo>
                  <a:pt x="1477112" y="1050289"/>
                </a:lnTo>
                <a:lnTo>
                  <a:pt x="1492028" y="1051830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/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/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/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/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66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94" grpId="0" animBg="1"/>
      <p:bldP spid="345" grpId="0" animBg="1"/>
      <p:bldP spid="711" grpId="0" animBg="1"/>
      <p:bldP spid="714" grpId="0"/>
      <p:bldP spid="715" grpId="0"/>
      <p:bldP spid="716" grpId="0"/>
      <p:bldP spid="7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Statistik,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-Tests)</a:t>
                </a:r>
              </a:p>
              <a:p>
                <a:pPr lvl="1"/>
                <a:r>
                  <a:rPr lang="de-DE" sz="1200" dirty="0"/>
                  <a:t>Die Wahl der Annahmeregion hängt davon ab, was wir für eine Verschiebung des Mittelwertes erwarten.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⇔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1995686"/>
            <a:ext cx="4968552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3096187"/>
            <a:ext cx="4968552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195736" y="4227934"/>
            <a:ext cx="4968552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B22A0C-D342-135A-F4BC-2A54C71CE24A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5941642" y="2471289"/>
            <a:ext cx="508932" cy="3163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/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4A5D19-B2A6-F772-D667-D272851D6C3D}"/>
              </a:ext>
            </a:extLst>
          </p:cNvPr>
          <p:cNvSpPr/>
          <p:nvPr/>
        </p:nvSpPr>
        <p:spPr bwMode="gray">
          <a:xfrm>
            <a:off x="4207616" y="2533748"/>
            <a:ext cx="1734026" cy="528221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0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29404</TotalTime>
  <Words>1952</Words>
  <Application>Microsoft Macintosh PowerPoint</Application>
  <PresentationFormat>On-screen Show (16:9)</PresentationFormat>
  <Paragraphs>264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 New</vt:lpstr>
      <vt:lpstr>Open Sans</vt:lpstr>
      <vt:lpstr>Verdana</vt:lpstr>
      <vt:lpstr>TEMPLATE DEF Faculty v2022</vt:lpstr>
      <vt:lpstr>Mathe III</vt:lpstr>
      <vt:lpstr>Überblick</vt:lpstr>
      <vt:lpstr>Überblick</vt:lpstr>
      <vt:lpstr>Motivation: Hypothesentests für Modelle</vt:lpstr>
      <vt:lpstr>Überblick</vt:lpstr>
      <vt:lpstr>Nicht-parametrischer Mann-Whitney-Wilcoxon Test</vt:lpstr>
      <vt:lpstr>Verteilung der Wilcoxon-Rangsummenstatistik W</vt:lpstr>
      <vt:lpstr>Verteilung der Wilcoxon-Rangsummenstatistik W</vt:lpstr>
      <vt:lpstr>Mann-Whitney-Wilcoxon-Tests</vt:lpstr>
      <vt:lpstr>Beispiel: Mann-Whitney-Wilcoxon-Tests</vt:lpstr>
      <vt:lpstr>Überblick</vt:lpstr>
      <vt:lpstr>Motivation: Likelihood-Ratio-Test</vt:lpstr>
      <vt:lpstr>Likelihood-Ratio-Test</vt:lpstr>
      <vt:lpstr>Likelihood-Ratio-Test</vt:lpstr>
      <vt:lpstr>Überblick</vt:lpstr>
      <vt:lpstr>Irrtumswahrscheinlichkeit und p-Wert</vt:lpstr>
      <vt:lpstr>Verteilung von p-Werten</vt:lpstr>
      <vt:lpstr>Überblick</vt:lpstr>
      <vt:lpstr>Multiple Hypothesentests</vt:lpstr>
      <vt:lpstr>Bonferroni-Korrektur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341</cp:revision>
  <cp:lastPrinted>2014-05-07T12:19:03Z</cp:lastPrinted>
  <dcterms:created xsi:type="dcterms:W3CDTF">2022-08-10T08:10:37Z</dcterms:created>
  <dcterms:modified xsi:type="dcterms:W3CDTF">2024-01-09T15:46:57Z</dcterms:modified>
</cp:coreProperties>
</file>